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725" r:id="rId4"/>
  </p:sldMasterIdLst>
  <p:notesMasterIdLst>
    <p:notesMasterId r:id="rId13"/>
  </p:notesMasterIdLst>
  <p:sldIdLst>
    <p:sldId id="257" r:id="rId5"/>
    <p:sldId id="258" r:id="rId6"/>
    <p:sldId id="283" r:id="rId7"/>
    <p:sldId id="281" r:id="rId8"/>
    <p:sldId id="282" r:id="rId9"/>
    <p:sldId id="276" r:id="rId10"/>
    <p:sldId id="278" r:id="rId11"/>
    <p:sldId id="259" r:id="rId12"/>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998396A-7352-9CAC-3DF9-326351C35730}" name="Stuart Younger" initials="SY" userId="S::stuart.younger@ja.org::b9f45bf8-8aa8-42fc-a1db-1f787d48e13b" providerId="AD"/>
  <p188:author id="{8E3A448C-CB58-5640-BFB8-E66A19D7AF8D}" name="Meg Chapman" initials="MC" userId="S::meg.chapman@ja.org::d9bff919-226a-4adf-9175-0e8aa946b87f" providerId="AD"/>
  <p188:author id="{48CA25BF-B572-7C06-C6AD-FE4FD7FFA7B6}" name="Andy Schenck" initials="AS" userId="S::andy.schenck@ja.org::5b7f6feb-b3c8-4765-ac07-0fde9c48129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404D"/>
    <a:srgbClr val="285F74"/>
    <a:srgbClr val="7FA46A"/>
    <a:srgbClr val="A5C857"/>
    <a:srgbClr val="BFC440"/>
    <a:srgbClr val="234554"/>
    <a:srgbClr val="36594A"/>
    <a:srgbClr val="0076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3204" y="288"/>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 Chapman" userId="d9bff919-226a-4adf-9175-0e8aa946b87f" providerId="ADAL" clId="{74121742-FEB3-4DD9-A002-1C0AAE492037}"/>
    <pc:docChg chg="undo custSel addSld delSld modSld sldOrd modMainMaster">
      <pc:chgData name="Meg Chapman" userId="d9bff919-226a-4adf-9175-0e8aa946b87f" providerId="ADAL" clId="{74121742-FEB3-4DD9-A002-1C0AAE492037}" dt="2026-02-17T18:44:27.249" v="6281" actId="1076"/>
      <pc:docMkLst>
        <pc:docMk/>
      </pc:docMkLst>
      <pc:sldChg chg="addSp delSp modSp new mod modClrScheme chgLayout">
        <pc:chgData name="Meg Chapman" userId="d9bff919-226a-4adf-9175-0e8aa946b87f" providerId="ADAL" clId="{74121742-FEB3-4DD9-A002-1C0AAE492037}" dt="2026-02-17T18:44:27.249" v="6281" actId="1076"/>
        <pc:sldMkLst>
          <pc:docMk/>
          <pc:sldMk cId="1403499412" sldId="283"/>
        </pc:sldMkLst>
        <pc:spChg chg="add mod">
          <ac:chgData name="Meg Chapman" userId="d9bff919-226a-4adf-9175-0e8aa946b87f" providerId="ADAL" clId="{74121742-FEB3-4DD9-A002-1C0AAE492037}" dt="2026-02-17T18:44:27.249" v="6281" actId="1076"/>
          <ac:spMkLst>
            <pc:docMk/>
            <pc:sldMk cId="1403499412" sldId="283"/>
            <ac:spMk id="2" creationId="{F1B41B53-9F85-2C23-954C-B1A20B15FCD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B2E04C-EFDE-4010-8C46-65D72F0DB7D1}" type="datetimeFigureOut">
              <a:rPr lang="en-US" smtClean="0"/>
              <a:t>2/17/2026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46B97E-6A48-4CC9-AB7F-00C2C3517298}" type="slidenum">
              <a:rPr lang="en-US" smtClean="0"/>
              <a:t>‹#›</a:t>
            </a:fld>
            <a:endParaRPr lang="en-US"/>
          </a:p>
        </p:txBody>
      </p:sp>
    </p:spTree>
    <p:extLst>
      <p:ext uri="{BB962C8B-B14F-4D97-AF65-F5344CB8AC3E}">
        <p14:creationId xmlns:p14="http://schemas.microsoft.com/office/powerpoint/2010/main" val="3546496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Instructional video</a:t>
            </a:r>
          </a:p>
          <a:p>
            <a:r>
              <a:rPr lang="en-US"/>
              <a:t>“Get Creative”</a:t>
            </a:r>
          </a:p>
          <a:p>
            <a:r>
              <a:rPr lang="en-US"/>
              <a:t>Rubric</a:t>
            </a:r>
          </a:p>
        </p:txBody>
      </p:sp>
      <p:sp>
        <p:nvSpPr>
          <p:cNvPr id="4" name="Slide Number Placeholder 3"/>
          <p:cNvSpPr>
            <a:spLocks noGrp="1"/>
          </p:cNvSpPr>
          <p:nvPr>
            <p:ph type="sldNum" sz="quarter" idx="5"/>
          </p:nvPr>
        </p:nvSpPr>
        <p:spPr/>
        <p:txBody>
          <a:bodyPr/>
          <a:lstStyle/>
          <a:p>
            <a:fld id="{C446B97E-6A48-4CC9-AB7F-00C2C3517298}" type="slidenum">
              <a:rPr lang="en-US" smtClean="0"/>
              <a:t>0</a:t>
            </a:fld>
            <a:endParaRPr lang="en-US"/>
          </a:p>
        </p:txBody>
      </p:sp>
    </p:spTree>
    <p:extLst>
      <p:ext uri="{BB962C8B-B14F-4D97-AF65-F5344CB8AC3E}">
        <p14:creationId xmlns:p14="http://schemas.microsoft.com/office/powerpoint/2010/main" val="2195469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data.ja.org/s/pj4AAA" TargetMode="External"/><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data.ja.org/s/dGEAAA" TargetMode="External"/><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hyperlink" Target="https://data.ja.org/s/eGEAAA" TargetMode="Externa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Header</a:t>
            </a:r>
          </a:p>
        </p:txBody>
      </p:sp>
      <p:sp>
        <p:nvSpPr>
          <p:cNvPr id="3" name="Content Placeholder 2"/>
          <p:cNvSpPr>
            <a:spLocks noGrp="1"/>
          </p:cNvSpPr>
          <p:nvPr>
            <p:ph idx="1" hasCustomPrompt="1"/>
          </p:nvPr>
        </p:nvSpPr>
        <p:spPr>
          <a:xfrm>
            <a:off x="581217" y="1950721"/>
            <a:ext cx="5933885" cy="6075680"/>
          </a:xfrm>
        </p:spPr>
        <p:txBody>
          <a:bodyPr/>
          <a:lstStyle/>
          <a:p>
            <a:pPr lvl="0"/>
            <a:r>
              <a:rPr lang="en-US"/>
              <a:t>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4442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81217" y="1950720"/>
            <a:ext cx="2904362" cy="6126480"/>
          </a:xfrm>
        </p:spPr>
        <p:txBody>
          <a:bodyPr/>
          <a:lstStyle>
            <a:lvl1pPr>
              <a:defRPr sz="1575">
                <a:solidFill>
                  <a:schemeClr val="tx2"/>
                </a:solidFill>
              </a:defRPr>
            </a:lvl1pPr>
            <a:lvl2pPr>
              <a:defRPr sz="1350">
                <a:solidFill>
                  <a:schemeClr val="tx2"/>
                </a:solidFill>
              </a:defRPr>
            </a:lvl2pPr>
            <a:lvl3pPr>
              <a:defRPr sz="1125">
                <a:solidFill>
                  <a:schemeClr val="tx2"/>
                </a:solidFill>
              </a:defRPr>
            </a:lvl3pPr>
            <a:lvl4pPr>
              <a:defRPr sz="1013">
                <a:solidFill>
                  <a:schemeClr val="tx2"/>
                </a:solidFill>
              </a:defRPr>
            </a:lvl4pPr>
            <a:lvl5pPr>
              <a:defRPr sz="1013">
                <a:solidFill>
                  <a:schemeClr val="tx2"/>
                </a:solidFill>
              </a:defRPr>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610739" y="1950720"/>
            <a:ext cx="2904362" cy="6126480"/>
          </a:xfrm>
        </p:spPr>
        <p:txBody>
          <a:bodyPr/>
          <a:lstStyle>
            <a:lvl1pPr>
              <a:defRPr sz="1575">
                <a:solidFill>
                  <a:schemeClr val="tx2"/>
                </a:solidFill>
              </a:defRPr>
            </a:lvl1pPr>
            <a:lvl2pPr>
              <a:defRPr sz="1350">
                <a:solidFill>
                  <a:schemeClr val="tx2"/>
                </a:solidFill>
              </a:defRPr>
            </a:lvl2pPr>
            <a:lvl3pPr>
              <a:defRPr sz="1125">
                <a:solidFill>
                  <a:schemeClr val="tx2"/>
                </a:solidFill>
              </a:defRPr>
            </a:lvl3pPr>
            <a:lvl4pPr>
              <a:defRPr sz="1013">
                <a:solidFill>
                  <a:schemeClr val="tx2"/>
                </a:solidFill>
              </a:defRPr>
            </a:lvl4pPr>
            <a:lvl5pPr>
              <a:defRPr sz="1013">
                <a:solidFill>
                  <a:schemeClr val="tx2"/>
                </a:solidFill>
              </a:defRPr>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9269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_tight">
    <p:spTree>
      <p:nvGrpSpPr>
        <p:cNvPr id="1" name=""/>
        <p:cNvGrpSpPr/>
        <p:nvPr/>
      </p:nvGrpSpPr>
      <p:grpSpPr>
        <a:xfrm>
          <a:off x="0" y="0"/>
          <a:ext cx="0" cy="0"/>
          <a:chOff x="0" y="0"/>
          <a:chExt cx="0" cy="0"/>
        </a:xfrm>
      </p:grpSpPr>
      <p:sp>
        <p:nvSpPr>
          <p:cNvPr id="2" name="Title 1"/>
          <p:cNvSpPr>
            <a:spLocks noGrp="1"/>
          </p:cNvSpPr>
          <p:nvPr>
            <p:ph type="title"/>
          </p:nvPr>
        </p:nvSpPr>
        <p:spPr>
          <a:xfrm>
            <a:off x="581216" y="228600"/>
            <a:ext cx="5943600" cy="731520"/>
          </a:xfrm>
        </p:spPr>
        <p:txBody>
          <a:bodyPr/>
          <a:lstStyle/>
          <a:p>
            <a:r>
              <a:rPr lang="en-US"/>
              <a:t>Click to edit Master title style</a:t>
            </a:r>
          </a:p>
        </p:txBody>
      </p:sp>
      <p:sp>
        <p:nvSpPr>
          <p:cNvPr id="4" name="Content Placeholder 3">
            <a:extLst>
              <a:ext uri="{FF2B5EF4-FFF2-40B4-BE49-F238E27FC236}">
                <a16:creationId xmlns:a16="http://schemas.microsoft.com/office/drawing/2014/main" id="{3DE48A4F-BC2B-5EBB-B0C4-3F86B96A6CEF}"/>
              </a:ext>
            </a:extLst>
          </p:cNvPr>
          <p:cNvSpPr>
            <a:spLocks noGrp="1"/>
          </p:cNvSpPr>
          <p:nvPr>
            <p:ph sz="quarter" idx="10"/>
          </p:nvPr>
        </p:nvSpPr>
        <p:spPr>
          <a:xfrm>
            <a:off x="585216" y="1005840"/>
            <a:ext cx="5943600" cy="712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35458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81216" y="228600"/>
            <a:ext cx="5943600" cy="731520"/>
          </a:xfrm>
        </p:spPr>
        <p:txBody>
          <a:bodyPr/>
          <a:lstStyle/>
          <a:p>
            <a:r>
              <a:rPr lang="en-US"/>
              <a:t>Click to edit Master title style</a:t>
            </a:r>
          </a:p>
        </p:txBody>
      </p:sp>
      <p:sp>
        <p:nvSpPr>
          <p:cNvPr id="4" name="Content Placeholder 3">
            <a:extLst>
              <a:ext uri="{FF2B5EF4-FFF2-40B4-BE49-F238E27FC236}">
                <a16:creationId xmlns:a16="http://schemas.microsoft.com/office/drawing/2014/main" id="{3DE48A4F-BC2B-5EBB-B0C4-3F86B96A6CEF}"/>
              </a:ext>
            </a:extLst>
          </p:cNvPr>
          <p:cNvSpPr>
            <a:spLocks noGrp="1"/>
          </p:cNvSpPr>
          <p:nvPr>
            <p:ph sz="quarter" idx="10"/>
          </p:nvPr>
        </p:nvSpPr>
        <p:spPr>
          <a:xfrm>
            <a:off x="585216" y="1005840"/>
            <a:ext cx="5943600" cy="712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15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81217" y="361069"/>
            <a:ext cx="5933885" cy="113343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81216" y="1828800"/>
            <a:ext cx="2904982" cy="853016"/>
          </a:xfrm>
        </p:spPr>
        <p:txBody>
          <a:bodyPr anchor="b"/>
          <a:lstStyle>
            <a:lvl1pPr marL="0" indent="0">
              <a:buNone/>
              <a:defRPr sz="1350" b="1">
                <a:solidFill>
                  <a:schemeClr val="accent1"/>
                </a:solidFill>
              </a:defRPr>
            </a:lvl1pPr>
            <a:lvl2pPr marL="257164" indent="0">
              <a:buNone/>
              <a:defRPr sz="1125" b="1"/>
            </a:lvl2pPr>
            <a:lvl3pPr marL="514328" indent="0">
              <a:buNone/>
              <a:defRPr sz="1013" b="1"/>
            </a:lvl3pPr>
            <a:lvl4pPr marL="771492" indent="0">
              <a:buNone/>
              <a:defRPr sz="900" b="1"/>
            </a:lvl4pPr>
            <a:lvl5pPr marL="1028656" indent="0">
              <a:buNone/>
              <a:defRPr sz="900" b="1"/>
            </a:lvl5pPr>
            <a:lvl6pPr marL="1285820" indent="0">
              <a:buNone/>
              <a:defRPr sz="900" b="1"/>
            </a:lvl6pPr>
            <a:lvl7pPr marL="1542985" indent="0">
              <a:buNone/>
              <a:defRPr sz="900" b="1"/>
            </a:lvl7pPr>
            <a:lvl8pPr marL="1800149" indent="0">
              <a:buNone/>
              <a:defRPr sz="900" b="1"/>
            </a:lvl8pPr>
            <a:lvl9pPr marL="2057313" indent="0">
              <a:buNone/>
              <a:defRPr sz="900" b="1"/>
            </a:lvl9pPr>
          </a:lstStyle>
          <a:p>
            <a:pPr lvl="0"/>
            <a:r>
              <a:rPr lang="en-US"/>
              <a:t>Click to edit Master text styles</a:t>
            </a:r>
          </a:p>
        </p:txBody>
      </p:sp>
      <p:sp>
        <p:nvSpPr>
          <p:cNvPr id="4" name="Content Placeholder 3"/>
          <p:cNvSpPr>
            <a:spLocks noGrp="1"/>
          </p:cNvSpPr>
          <p:nvPr>
            <p:ph sz="half" idx="2"/>
          </p:nvPr>
        </p:nvSpPr>
        <p:spPr>
          <a:xfrm>
            <a:off x="581216" y="2926081"/>
            <a:ext cx="2904982" cy="5134187"/>
          </a:xfrm>
        </p:spPr>
        <p:txBody>
          <a:bodyPr/>
          <a:lstStyle>
            <a:lvl1pPr>
              <a:defRPr sz="1350">
                <a:solidFill>
                  <a:schemeClr val="tx2"/>
                </a:solidFill>
              </a:defRPr>
            </a:lvl1pPr>
            <a:lvl2pPr>
              <a:defRPr sz="1125">
                <a:solidFill>
                  <a:schemeClr val="tx2"/>
                </a:solidFill>
              </a:defRPr>
            </a:lvl2pPr>
            <a:lvl3pPr>
              <a:defRPr sz="1013">
                <a:solidFill>
                  <a:schemeClr val="tx2"/>
                </a:solidFill>
              </a:defRPr>
            </a:lvl3pPr>
            <a:lvl4pPr>
              <a:defRPr sz="900">
                <a:solidFill>
                  <a:schemeClr val="tx2"/>
                </a:solidFill>
              </a:defRPr>
            </a:lvl4pPr>
            <a:lvl5pPr>
              <a:defRPr sz="900">
                <a:solidFill>
                  <a:schemeClr val="tx2"/>
                </a:solidFill>
              </a:defRPr>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610119" y="1828800"/>
            <a:ext cx="2904982" cy="853016"/>
          </a:xfrm>
        </p:spPr>
        <p:txBody>
          <a:bodyPr anchor="b"/>
          <a:lstStyle>
            <a:lvl1pPr marL="0" indent="0">
              <a:buNone/>
              <a:defRPr sz="1350" b="1">
                <a:solidFill>
                  <a:schemeClr val="accent1"/>
                </a:solidFill>
              </a:defRPr>
            </a:lvl1pPr>
            <a:lvl2pPr marL="257164" indent="0">
              <a:buNone/>
              <a:defRPr sz="1125" b="1"/>
            </a:lvl2pPr>
            <a:lvl3pPr marL="514328" indent="0">
              <a:buNone/>
              <a:defRPr sz="1013" b="1"/>
            </a:lvl3pPr>
            <a:lvl4pPr marL="771492" indent="0">
              <a:buNone/>
              <a:defRPr sz="900" b="1"/>
            </a:lvl4pPr>
            <a:lvl5pPr marL="1028656" indent="0">
              <a:buNone/>
              <a:defRPr sz="900" b="1"/>
            </a:lvl5pPr>
            <a:lvl6pPr marL="1285820" indent="0">
              <a:buNone/>
              <a:defRPr sz="900" b="1"/>
            </a:lvl6pPr>
            <a:lvl7pPr marL="1542985" indent="0">
              <a:buNone/>
              <a:defRPr sz="900" b="1"/>
            </a:lvl7pPr>
            <a:lvl8pPr marL="1800149" indent="0">
              <a:buNone/>
              <a:defRPr sz="900" b="1"/>
            </a:lvl8pPr>
            <a:lvl9pPr marL="2057313" indent="0">
              <a:buNone/>
              <a:defRPr sz="900" b="1"/>
            </a:lvl9pPr>
          </a:lstStyle>
          <a:p>
            <a:pPr lvl="0"/>
            <a:r>
              <a:rPr lang="en-US"/>
              <a:t>Click to edit Master text styles</a:t>
            </a:r>
          </a:p>
        </p:txBody>
      </p:sp>
      <p:sp>
        <p:nvSpPr>
          <p:cNvPr id="6" name="Content Placeholder 5"/>
          <p:cNvSpPr>
            <a:spLocks noGrp="1"/>
          </p:cNvSpPr>
          <p:nvPr>
            <p:ph sz="quarter" idx="4"/>
          </p:nvPr>
        </p:nvSpPr>
        <p:spPr>
          <a:xfrm>
            <a:off x="3610120" y="2926081"/>
            <a:ext cx="2904982" cy="5134187"/>
          </a:xfrm>
        </p:spPr>
        <p:txBody>
          <a:bodyPr/>
          <a:lstStyle>
            <a:lvl1pPr>
              <a:defRPr sz="1350">
                <a:solidFill>
                  <a:schemeClr val="tx2"/>
                </a:solidFill>
              </a:defRPr>
            </a:lvl1pPr>
            <a:lvl2pPr>
              <a:defRPr sz="1125">
                <a:solidFill>
                  <a:schemeClr val="tx2"/>
                </a:solidFill>
              </a:defRPr>
            </a:lvl2pPr>
            <a:lvl3pPr>
              <a:defRPr sz="1013">
                <a:solidFill>
                  <a:schemeClr val="tx2"/>
                </a:solidFill>
              </a:defRPr>
            </a:lvl3pPr>
            <a:lvl4pPr>
              <a:defRPr sz="900">
                <a:solidFill>
                  <a:schemeClr val="tx2"/>
                </a:solidFill>
              </a:defRPr>
            </a:lvl4pPr>
            <a:lvl5pPr>
              <a:defRPr sz="900">
                <a:solidFill>
                  <a:schemeClr val="tx2"/>
                </a:solidFill>
              </a:defRPr>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9016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Section Hea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64EB4F9-6E38-408B-AB4D-8A8CC8DA7EFF}"/>
              </a:ext>
            </a:extLst>
          </p:cNvPr>
          <p:cNvSpPr>
            <a:spLocks noGrp="1" noRot="1" noMove="1" noResize="1" noEditPoints="1" noAdjustHandles="1" noChangeArrowheads="1" noChangeShapeType="1"/>
          </p:cNvSpPr>
          <p:nvPr/>
        </p:nvSpPr>
        <p:spPr>
          <a:xfrm>
            <a:off x="1" y="0"/>
            <a:ext cx="6863142" cy="9144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13">
              <a:solidFill>
                <a:schemeClr val="accent1"/>
              </a:solidFill>
            </a:endParaRPr>
          </a:p>
        </p:txBody>
      </p:sp>
      <p:grpSp>
        <p:nvGrpSpPr>
          <p:cNvPr id="24" name="Group 23">
            <a:extLst>
              <a:ext uri="{FF2B5EF4-FFF2-40B4-BE49-F238E27FC236}">
                <a16:creationId xmlns:a16="http://schemas.microsoft.com/office/drawing/2014/main" id="{5C1C8EDB-B647-6EDB-CB6E-92E2CCC3F970}"/>
              </a:ext>
            </a:extLst>
          </p:cNvPr>
          <p:cNvGrpSpPr/>
          <p:nvPr userDrawn="1"/>
        </p:nvGrpSpPr>
        <p:grpSpPr>
          <a:xfrm>
            <a:off x="0" y="181803"/>
            <a:ext cx="6858000" cy="8720353"/>
            <a:chOff x="0" y="359603"/>
            <a:chExt cx="6858000" cy="8720353"/>
          </a:xfrm>
        </p:grpSpPr>
        <p:sp>
          <p:nvSpPr>
            <p:cNvPr id="15" name="Rectangle 14">
              <a:extLst>
                <a:ext uri="{FF2B5EF4-FFF2-40B4-BE49-F238E27FC236}">
                  <a16:creationId xmlns:a16="http://schemas.microsoft.com/office/drawing/2014/main" id="{542E13A7-EFD8-0CE9-FBF1-E03D591E3C67}"/>
                </a:ext>
              </a:extLst>
            </p:cNvPr>
            <p:cNvSpPr/>
            <p:nvPr userDrawn="1"/>
          </p:nvSpPr>
          <p:spPr>
            <a:xfrm>
              <a:off x="1151539" y="359603"/>
              <a:ext cx="155448" cy="8720353"/>
            </a:xfrm>
            <a:prstGeom prst="rect">
              <a:avLst/>
            </a:prstGeom>
            <a:solidFill>
              <a:srgbClr val="23455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descr="A bear and bull with a black background&#10;&#10;AI-generated content may be incorrect.">
              <a:extLst>
                <a:ext uri="{FF2B5EF4-FFF2-40B4-BE49-F238E27FC236}">
                  <a16:creationId xmlns:a16="http://schemas.microsoft.com/office/drawing/2014/main" id="{05204173-C51A-2BAD-E284-4EBEA8BDD1BA}"/>
                </a:ext>
              </a:extLst>
            </p:cNvPr>
            <p:cNvPicPr>
              <a:picLocks noChangeAspect="1"/>
            </p:cNvPicPr>
            <p:nvPr userDrawn="1"/>
          </p:nvPicPr>
          <p:blipFill>
            <a:blip r:embed="rId2"/>
            <a:srcRect l="1625"/>
            <a:stretch>
              <a:fillRect/>
            </a:stretch>
          </p:blipFill>
          <p:spPr>
            <a:xfrm>
              <a:off x="0" y="1750319"/>
              <a:ext cx="6858000" cy="7317788"/>
            </a:xfrm>
            <a:prstGeom prst="rect">
              <a:avLst/>
            </a:prstGeom>
          </p:spPr>
        </p:pic>
      </p:grpSp>
      <p:sp>
        <p:nvSpPr>
          <p:cNvPr id="28" name="Title 1">
            <a:extLst>
              <a:ext uri="{FF2B5EF4-FFF2-40B4-BE49-F238E27FC236}">
                <a16:creationId xmlns:a16="http://schemas.microsoft.com/office/drawing/2014/main" id="{72909749-7A42-4230-AF68-32C5A0A75C03}"/>
              </a:ext>
            </a:extLst>
          </p:cNvPr>
          <p:cNvSpPr>
            <a:spLocks noGrp="1"/>
          </p:cNvSpPr>
          <p:nvPr>
            <p:ph type="title"/>
          </p:nvPr>
        </p:nvSpPr>
        <p:spPr>
          <a:xfrm>
            <a:off x="387060" y="336853"/>
            <a:ext cx="5315907" cy="3397935"/>
          </a:xfrm>
        </p:spPr>
        <p:txBody>
          <a:bodyPr>
            <a:noAutofit/>
          </a:bodyPr>
          <a:lstStyle>
            <a:lvl1pPr>
              <a:defRPr sz="2250">
                <a:solidFill>
                  <a:schemeClr val="bg1"/>
                </a:solidFill>
              </a:defRPr>
            </a:lvl1pPr>
          </a:lstStyle>
          <a:p>
            <a:r>
              <a:rPr lang="en-US"/>
              <a:t>Click to edit Master title style</a:t>
            </a:r>
          </a:p>
        </p:txBody>
      </p:sp>
      <p:pic>
        <p:nvPicPr>
          <p:cNvPr id="11" name="Picture 10" descr="A black background with white text&#10;&#10;AI-generated content may be incorrect.">
            <a:extLst>
              <a:ext uri="{FF2B5EF4-FFF2-40B4-BE49-F238E27FC236}">
                <a16:creationId xmlns:a16="http://schemas.microsoft.com/office/drawing/2014/main" id="{B67F9645-0288-3039-1E81-761547E1B361}"/>
              </a:ext>
            </a:extLst>
          </p:cNvPr>
          <p:cNvPicPr>
            <a:picLocks noChangeAspect="1"/>
          </p:cNvPicPr>
          <p:nvPr userDrawn="1"/>
        </p:nvPicPr>
        <p:blipFill>
          <a:blip r:embed="rId3"/>
          <a:stretch>
            <a:fillRect/>
          </a:stretch>
        </p:blipFill>
        <p:spPr>
          <a:xfrm>
            <a:off x="3437862" y="6773780"/>
            <a:ext cx="3473259" cy="2370220"/>
          </a:xfrm>
          <a:prstGeom prst="rect">
            <a:avLst/>
          </a:prstGeom>
        </p:spPr>
      </p:pic>
    </p:spTree>
    <p:extLst>
      <p:ext uri="{BB962C8B-B14F-4D97-AF65-F5344CB8AC3E}">
        <p14:creationId xmlns:p14="http://schemas.microsoft.com/office/powerpoint/2010/main" val="1179019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64EB4F9-6E38-408B-AB4D-8A8CC8DA7EFF}"/>
              </a:ext>
            </a:extLst>
          </p:cNvPr>
          <p:cNvSpPr/>
          <p:nvPr/>
        </p:nvSpPr>
        <p:spPr>
          <a:xfrm>
            <a:off x="1" y="0"/>
            <a:ext cx="6863142" cy="9144000"/>
          </a:xfrm>
          <a:prstGeom prst="rect">
            <a:avLst/>
          </a:prstGeom>
          <a:solidFill>
            <a:srgbClr val="234554"/>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13">
              <a:solidFill>
                <a:schemeClr val="accent1"/>
              </a:solidFill>
            </a:endParaRPr>
          </a:p>
        </p:txBody>
      </p:sp>
      <p:pic>
        <p:nvPicPr>
          <p:cNvPr id="2" name="Picture 1" descr="A black and grey graph&#10;&#10;AI-generated content may be incorrect.">
            <a:extLst>
              <a:ext uri="{FF2B5EF4-FFF2-40B4-BE49-F238E27FC236}">
                <a16:creationId xmlns:a16="http://schemas.microsoft.com/office/drawing/2014/main" id="{9D0CC1C2-257A-41B1-AB7C-503DB51DE8C8}"/>
              </a:ext>
            </a:extLst>
          </p:cNvPr>
          <p:cNvPicPr>
            <a:picLocks noChangeAspect="1"/>
          </p:cNvPicPr>
          <p:nvPr userDrawn="1"/>
        </p:nvPicPr>
        <p:blipFill>
          <a:blip r:embed="rId2"/>
          <a:stretch>
            <a:fillRect/>
          </a:stretch>
        </p:blipFill>
        <p:spPr>
          <a:xfrm>
            <a:off x="2531262" y="5524500"/>
            <a:ext cx="4524050" cy="3792665"/>
          </a:xfrm>
          <a:prstGeom prst="rect">
            <a:avLst/>
          </a:prstGeom>
        </p:spPr>
      </p:pic>
      <p:sp>
        <p:nvSpPr>
          <p:cNvPr id="7" name="Title 1">
            <a:extLst>
              <a:ext uri="{FF2B5EF4-FFF2-40B4-BE49-F238E27FC236}">
                <a16:creationId xmlns:a16="http://schemas.microsoft.com/office/drawing/2014/main" id="{3F06912F-4D77-3943-3EC3-94BC75F1E799}"/>
              </a:ext>
            </a:extLst>
          </p:cNvPr>
          <p:cNvSpPr>
            <a:spLocks noGrp="1"/>
          </p:cNvSpPr>
          <p:nvPr>
            <p:ph type="title"/>
          </p:nvPr>
        </p:nvSpPr>
        <p:spPr>
          <a:xfrm>
            <a:off x="89057" y="73654"/>
            <a:ext cx="5765643" cy="978207"/>
          </a:xfrm>
        </p:spPr>
        <p:txBody>
          <a:bodyPr>
            <a:noAutofit/>
          </a:bodyPr>
          <a:lstStyle>
            <a:lvl1pPr>
              <a:defRPr sz="2250">
                <a:solidFill>
                  <a:schemeClr val="bg2"/>
                </a:solidFill>
              </a:defRPr>
            </a:lvl1pPr>
          </a:lstStyle>
          <a:p>
            <a:r>
              <a:rPr lang="en-US"/>
              <a:t>Click to edit Master title style</a:t>
            </a:r>
          </a:p>
        </p:txBody>
      </p:sp>
      <p:sp>
        <p:nvSpPr>
          <p:cNvPr id="8" name="Google Shape;31;p4">
            <a:extLst>
              <a:ext uri="{FF2B5EF4-FFF2-40B4-BE49-F238E27FC236}">
                <a16:creationId xmlns:a16="http://schemas.microsoft.com/office/drawing/2014/main" id="{DA098D2B-2B4E-5B5E-83A5-698302AEFDF7}"/>
              </a:ext>
            </a:extLst>
          </p:cNvPr>
          <p:cNvSpPr txBox="1">
            <a:spLocks noGrp="1"/>
          </p:cNvSpPr>
          <p:nvPr>
            <p:ph type="body" idx="1"/>
          </p:nvPr>
        </p:nvSpPr>
        <p:spPr>
          <a:xfrm>
            <a:off x="89057" y="3906681"/>
            <a:ext cx="2103120" cy="587023"/>
          </a:xfrm>
          <a:prstGeom prst="rect">
            <a:avLst/>
          </a:prstGeom>
          <a:solidFill>
            <a:srgbClr val="285F74"/>
          </a:solidFill>
          <a:ln>
            <a:noFill/>
          </a:ln>
        </p:spPr>
        <p:txBody>
          <a:bodyPr spcFirstLastPara="1" wrap="square" lIns="91425" tIns="45700" rIns="91425" bIns="45700" anchor="ctr" anchorCtr="0">
            <a:noAutofit/>
          </a:bodyPr>
          <a:lstStyle>
            <a:lvl1pPr marL="0" marR="0" lvl="0" indent="1786" algn="ctr" rtl="0">
              <a:lnSpc>
                <a:spcPct val="90000"/>
              </a:lnSpc>
              <a:spcBef>
                <a:spcPts val="563"/>
              </a:spcBef>
              <a:spcAft>
                <a:spcPts val="0"/>
              </a:spcAft>
              <a:buClr>
                <a:schemeClr val="lt1"/>
              </a:buClr>
              <a:buSzPts val="2400"/>
              <a:buFont typeface="Arial"/>
              <a:buNone/>
              <a:defRPr sz="1125" b="0" i="0" u="none" strike="noStrike" cap="none">
                <a:solidFill>
                  <a:schemeClr val="lt1"/>
                </a:solidFill>
                <a:latin typeface="Open Sans"/>
                <a:ea typeface="Open Sans"/>
                <a:cs typeface="Open Sans"/>
                <a:sym typeface="Open Sans"/>
              </a:defRPr>
            </a:lvl1pPr>
            <a:lvl2pPr marL="514328" marR="0" lvl="1" indent="-128582" algn="l" rtl="0">
              <a:lnSpc>
                <a:spcPct val="90000"/>
              </a:lnSpc>
              <a:spcBef>
                <a:spcPts val="281"/>
              </a:spcBef>
              <a:spcAft>
                <a:spcPts val="0"/>
              </a:spcAft>
              <a:buClr>
                <a:srgbClr val="3F3F3F"/>
              </a:buClr>
              <a:buSzPts val="2400"/>
              <a:buFont typeface="Arial"/>
              <a:buNone/>
              <a:defRPr sz="1350" b="0" i="0" u="none" strike="noStrike" cap="none">
                <a:solidFill>
                  <a:srgbClr val="3F3F3F"/>
                </a:solidFill>
                <a:latin typeface="Calibri"/>
                <a:ea typeface="Calibri"/>
                <a:cs typeface="Calibri"/>
                <a:sym typeface="Calibri"/>
              </a:defRPr>
            </a:lvl2pPr>
            <a:lvl3pPr marL="771492" marR="0" lvl="2" indent="-128582" algn="l" rtl="0">
              <a:lnSpc>
                <a:spcPct val="90000"/>
              </a:lnSpc>
              <a:spcBef>
                <a:spcPts val="281"/>
              </a:spcBef>
              <a:spcAft>
                <a:spcPts val="0"/>
              </a:spcAft>
              <a:buClr>
                <a:srgbClr val="3F3F3F"/>
              </a:buClr>
              <a:buSzPts val="2000"/>
              <a:buFont typeface="Arial"/>
              <a:buNone/>
              <a:defRPr sz="1125" b="0" i="0" u="none" strike="noStrike" cap="none">
                <a:solidFill>
                  <a:srgbClr val="3F3F3F"/>
                </a:solidFill>
                <a:latin typeface="Calibri"/>
                <a:ea typeface="Calibri"/>
                <a:cs typeface="Calibri"/>
                <a:sym typeface="Calibri"/>
              </a:defRPr>
            </a:lvl3pPr>
            <a:lvl4pPr marL="1028656" marR="0" lvl="3"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4pPr>
            <a:lvl5pPr marL="1285820" marR="0" lvl="4"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5pPr>
            <a:lvl6pPr marL="1542985" marR="0" lvl="5"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6pPr>
            <a:lvl7pPr marL="1800149" marR="0" lvl="6"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7pPr>
            <a:lvl8pPr marL="2057313" marR="0" lvl="7"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8pPr>
            <a:lvl9pPr marL="2314477" marR="0" lvl="8"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 name="Picture Placeholder 2">
            <a:extLst>
              <a:ext uri="{FF2B5EF4-FFF2-40B4-BE49-F238E27FC236}">
                <a16:creationId xmlns:a16="http://schemas.microsoft.com/office/drawing/2014/main" id="{E2B5F660-3BD5-BA05-D650-1EDDF9F98613}"/>
              </a:ext>
            </a:extLst>
          </p:cNvPr>
          <p:cNvSpPr>
            <a:spLocks noGrp="1"/>
          </p:cNvSpPr>
          <p:nvPr>
            <p:ph type="pic" sz="quarter" idx="11"/>
          </p:nvPr>
        </p:nvSpPr>
        <p:spPr>
          <a:xfrm>
            <a:off x="89057" y="1051861"/>
            <a:ext cx="2103120" cy="2755608"/>
          </a:xfrm>
          <a:solidFill>
            <a:schemeClr val="lt1"/>
          </a:solidFill>
          <a:ln>
            <a:noFill/>
          </a:ln>
          <a:effectLst>
            <a:outerShdw dist="63500" dir="2700000" algn="ctr" rotWithShape="0">
              <a:schemeClr val="dk1">
                <a:alpha val="29803"/>
              </a:schemeClr>
            </a:outerShdw>
          </a:effectLst>
        </p:spPr>
        <p:txBody>
          <a:bodyPr spcFirstLastPara="1" vert="horz" wrap="square" lIns="91425" tIns="45700" rIns="91425" bIns="45700" rtlCol="0" anchor="t" anchorCtr="1">
            <a:noAutofit/>
          </a:bodyPr>
          <a:lstStyle>
            <a:lvl1pPr>
              <a:defRPr lang="en-US" sz="1575" b="0" i="0" u="none" strike="noStrike" cap="none">
                <a:solidFill>
                  <a:srgbClr val="BFBFBF"/>
                </a:solidFill>
                <a:latin typeface="Calibri"/>
                <a:ea typeface="Calibri"/>
                <a:cs typeface="Calibri"/>
              </a:defRPr>
            </a:lvl1pPr>
          </a:lstStyle>
          <a:p>
            <a:pPr marR="0" lvl="0">
              <a:lnSpc>
                <a:spcPct val="90000"/>
              </a:lnSpc>
              <a:spcBef>
                <a:spcPts val="563"/>
              </a:spcBef>
              <a:spcAft>
                <a:spcPts val="0"/>
              </a:spcAft>
              <a:buClr>
                <a:srgbClr val="BFBFBF"/>
              </a:buClr>
              <a:buSzPts val="2800"/>
            </a:pPr>
            <a:endParaRPr lang="en-US"/>
          </a:p>
        </p:txBody>
      </p:sp>
      <p:sp>
        <p:nvSpPr>
          <p:cNvPr id="21" name="Google Shape;31;p4">
            <a:extLst>
              <a:ext uri="{FF2B5EF4-FFF2-40B4-BE49-F238E27FC236}">
                <a16:creationId xmlns:a16="http://schemas.microsoft.com/office/drawing/2014/main" id="{A5C85B76-0361-50F8-A9F7-E6066F1CF325}"/>
              </a:ext>
            </a:extLst>
          </p:cNvPr>
          <p:cNvSpPr txBox="1">
            <a:spLocks noGrp="1"/>
          </p:cNvSpPr>
          <p:nvPr>
            <p:ph type="body" idx="12"/>
          </p:nvPr>
        </p:nvSpPr>
        <p:spPr>
          <a:xfrm>
            <a:off x="2364740" y="3906681"/>
            <a:ext cx="2103120" cy="587023"/>
          </a:xfrm>
          <a:prstGeom prst="rect">
            <a:avLst/>
          </a:prstGeom>
          <a:solidFill>
            <a:srgbClr val="285F74"/>
          </a:solidFill>
          <a:ln>
            <a:noFill/>
          </a:ln>
        </p:spPr>
        <p:txBody>
          <a:bodyPr spcFirstLastPara="1" wrap="square" lIns="91425" tIns="45700" rIns="91425" bIns="45700" anchor="ctr" anchorCtr="0">
            <a:noAutofit/>
          </a:bodyPr>
          <a:lstStyle>
            <a:lvl1pPr marL="0" marR="0" lvl="0" indent="1786" algn="ctr" rtl="0">
              <a:lnSpc>
                <a:spcPct val="90000"/>
              </a:lnSpc>
              <a:spcBef>
                <a:spcPts val="563"/>
              </a:spcBef>
              <a:spcAft>
                <a:spcPts val="0"/>
              </a:spcAft>
              <a:buClr>
                <a:schemeClr val="lt1"/>
              </a:buClr>
              <a:buSzPts val="2400"/>
              <a:buFont typeface="Arial"/>
              <a:buNone/>
              <a:defRPr sz="1125" b="0" i="0" u="none" strike="noStrike" cap="none">
                <a:solidFill>
                  <a:schemeClr val="lt1"/>
                </a:solidFill>
                <a:latin typeface="Open Sans"/>
                <a:ea typeface="Open Sans"/>
                <a:cs typeface="Open Sans"/>
                <a:sym typeface="Open Sans"/>
              </a:defRPr>
            </a:lvl1pPr>
            <a:lvl2pPr marL="514328" marR="0" lvl="1" indent="-128582" algn="l" rtl="0">
              <a:lnSpc>
                <a:spcPct val="90000"/>
              </a:lnSpc>
              <a:spcBef>
                <a:spcPts val="281"/>
              </a:spcBef>
              <a:spcAft>
                <a:spcPts val="0"/>
              </a:spcAft>
              <a:buClr>
                <a:srgbClr val="3F3F3F"/>
              </a:buClr>
              <a:buSzPts val="2400"/>
              <a:buFont typeface="Arial"/>
              <a:buNone/>
              <a:defRPr sz="1350" b="0" i="0" u="none" strike="noStrike" cap="none">
                <a:solidFill>
                  <a:srgbClr val="3F3F3F"/>
                </a:solidFill>
                <a:latin typeface="Calibri"/>
                <a:ea typeface="Calibri"/>
                <a:cs typeface="Calibri"/>
                <a:sym typeface="Calibri"/>
              </a:defRPr>
            </a:lvl2pPr>
            <a:lvl3pPr marL="771492" marR="0" lvl="2" indent="-128582" algn="l" rtl="0">
              <a:lnSpc>
                <a:spcPct val="90000"/>
              </a:lnSpc>
              <a:spcBef>
                <a:spcPts val="281"/>
              </a:spcBef>
              <a:spcAft>
                <a:spcPts val="0"/>
              </a:spcAft>
              <a:buClr>
                <a:srgbClr val="3F3F3F"/>
              </a:buClr>
              <a:buSzPts val="2000"/>
              <a:buFont typeface="Arial"/>
              <a:buNone/>
              <a:defRPr sz="1125" b="0" i="0" u="none" strike="noStrike" cap="none">
                <a:solidFill>
                  <a:srgbClr val="3F3F3F"/>
                </a:solidFill>
                <a:latin typeface="Calibri"/>
                <a:ea typeface="Calibri"/>
                <a:cs typeface="Calibri"/>
                <a:sym typeface="Calibri"/>
              </a:defRPr>
            </a:lvl3pPr>
            <a:lvl4pPr marL="1028656" marR="0" lvl="3"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4pPr>
            <a:lvl5pPr marL="1285820" marR="0" lvl="4"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5pPr>
            <a:lvl6pPr marL="1542985" marR="0" lvl="5"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6pPr>
            <a:lvl7pPr marL="1800149" marR="0" lvl="6"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7pPr>
            <a:lvl8pPr marL="2057313" marR="0" lvl="7"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8pPr>
            <a:lvl9pPr marL="2314477" marR="0" lvl="8"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 name="Picture Placeholder 2">
            <a:extLst>
              <a:ext uri="{FF2B5EF4-FFF2-40B4-BE49-F238E27FC236}">
                <a16:creationId xmlns:a16="http://schemas.microsoft.com/office/drawing/2014/main" id="{E073236A-CE82-2E8F-B47F-F7FA013543F7}"/>
              </a:ext>
            </a:extLst>
          </p:cNvPr>
          <p:cNvSpPr>
            <a:spLocks noGrp="1"/>
          </p:cNvSpPr>
          <p:nvPr>
            <p:ph type="pic" sz="quarter" idx="13"/>
          </p:nvPr>
        </p:nvSpPr>
        <p:spPr>
          <a:xfrm>
            <a:off x="2385217" y="1051861"/>
            <a:ext cx="2103120" cy="2755608"/>
          </a:xfrm>
          <a:solidFill>
            <a:schemeClr val="lt1"/>
          </a:solidFill>
          <a:ln>
            <a:noFill/>
          </a:ln>
          <a:effectLst>
            <a:outerShdw dist="63500" dir="2700000" algn="ctr" rotWithShape="0">
              <a:schemeClr val="dk1">
                <a:alpha val="29803"/>
              </a:schemeClr>
            </a:outerShdw>
          </a:effectLst>
        </p:spPr>
        <p:txBody>
          <a:bodyPr spcFirstLastPara="1" vert="horz" wrap="square" lIns="91425" tIns="45700" rIns="91425" bIns="45700" rtlCol="0" anchor="t" anchorCtr="1">
            <a:noAutofit/>
          </a:bodyPr>
          <a:lstStyle>
            <a:lvl1pPr>
              <a:defRPr lang="en-US" sz="1575" b="0" i="0" u="none" strike="noStrike" cap="none">
                <a:solidFill>
                  <a:srgbClr val="BFBFBF"/>
                </a:solidFill>
                <a:latin typeface="Calibri"/>
                <a:ea typeface="Calibri"/>
                <a:cs typeface="Calibri"/>
              </a:defRPr>
            </a:lvl1pPr>
          </a:lstStyle>
          <a:p>
            <a:pPr marR="0" lvl="0">
              <a:lnSpc>
                <a:spcPct val="90000"/>
              </a:lnSpc>
              <a:spcBef>
                <a:spcPts val="563"/>
              </a:spcBef>
              <a:spcAft>
                <a:spcPts val="0"/>
              </a:spcAft>
              <a:buClr>
                <a:srgbClr val="BFBFBF"/>
              </a:buClr>
              <a:buSzPts val="2800"/>
            </a:pPr>
            <a:endParaRPr lang="en-US"/>
          </a:p>
        </p:txBody>
      </p:sp>
      <p:sp>
        <p:nvSpPr>
          <p:cNvPr id="23" name="Google Shape;31;p4">
            <a:extLst>
              <a:ext uri="{FF2B5EF4-FFF2-40B4-BE49-F238E27FC236}">
                <a16:creationId xmlns:a16="http://schemas.microsoft.com/office/drawing/2014/main" id="{C4C66BCE-7F6A-9112-7611-985AF16E1C20}"/>
              </a:ext>
            </a:extLst>
          </p:cNvPr>
          <p:cNvSpPr txBox="1">
            <a:spLocks noGrp="1"/>
          </p:cNvSpPr>
          <p:nvPr>
            <p:ph type="body" idx="14"/>
          </p:nvPr>
        </p:nvSpPr>
        <p:spPr>
          <a:xfrm>
            <a:off x="4681377" y="3906681"/>
            <a:ext cx="2103120" cy="587023"/>
          </a:xfrm>
          <a:prstGeom prst="rect">
            <a:avLst/>
          </a:prstGeom>
          <a:solidFill>
            <a:srgbClr val="285F74"/>
          </a:solidFill>
          <a:ln>
            <a:noFill/>
          </a:ln>
        </p:spPr>
        <p:txBody>
          <a:bodyPr spcFirstLastPara="1" wrap="square" lIns="91425" tIns="45700" rIns="91425" bIns="45700" anchor="ctr" anchorCtr="0">
            <a:noAutofit/>
          </a:bodyPr>
          <a:lstStyle>
            <a:lvl1pPr marL="0" marR="0" lvl="0" indent="1786" algn="ctr" rtl="0">
              <a:lnSpc>
                <a:spcPct val="90000"/>
              </a:lnSpc>
              <a:spcBef>
                <a:spcPts val="563"/>
              </a:spcBef>
              <a:spcAft>
                <a:spcPts val="0"/>
              </a:spcAft>
              <a:buClr>
                <a:schemeClr val="lt1"/>
              </a:buClr>
              <a:buSzPts val="2400"/>
              <a:buFont typeface="Arial"/>
              <a:buNone/>
              <a:defRPr sz="1125" b="0" i="0" u="none" strike="noStrike" cap="none">
                <a:solidFill>
                  <a:schemeClr val="lt1"/>
                </a:solidFill>
                <a:latin typeface="Open Sans"/>
                <a:ea typeface="Open Sans"/>
                <a:cs typeface="Open Sans"/>
                <a:sym typeface="Open Sans"/>
              </a:defRPr>
            </a:lvl1pPr>
            <a:lvl2pPr marL="514328" marR="0" lvl="1" indent="-128582" algn="l" rtl="0">
              <a:lnSpc>
                <a:spcPct val="90000"/>
              </a:lnSpc>
              <a:spcBef>
                <a:spcPts val="281"/>
              </a:spcBef>
              <a:spcAft>
                <a:spcPts val="0"/>
              </a:spcAft>
              <a:buClr>
                <a:srgbClr val="3F3F3F"/>
              </a:buClr>
              <a:buSzPts val="2400"/>
              <a:buFont typeface="Arial"/>
              <a:buNone/>
              <a:defRPr sz="1350" b="0" i="0" u="none" strike="noStrike" cap="none">
                <a:solidFill>
                  <a:srgbClr val="3F3F3F"/>
                </a:solidFill>
                <a:latin typeface="Calibri"/>
                <a:ea typeface="Calibri"/>
                <a:cs typeface="Calibri"/>
                <a:sym typeface="Calibri"/>
              </a:defRPr>
            </a:lvl2pPr>
            <a:lvl3pPr marL="771492" marR="0" lvl="2" indent="-128582" algn="l" rtl="0">
              <a:lnSpc>
                <a:spcPct val="90000"/>
              </a:lnSpc>
              <a:spcBef>
                <a:spcPts val="281"/>
              </a:spcBef>
              <a:spcAft>
                <a:spcPts val="0"/>
              </a:spcAft>
              <a:buClr>
                <a:srgbClr val="3F3F3F"/>
              </a:buClr>
              <a:buSzPts val="2000"/>
              <a:buFont typeface="Arial"/>
              <a:buNone/>
              <a:defRPr sz="1125" b="0" i="0" u="none" strike="noStrike" cap="none">
                <a:solidFill>
                  <a:srgbClr val="3F3F3F"/>
                </a:solidFill>
                <a:latin typeface="Calibri"/>
                <a:ea typeface="Calibri"/>
                <a:cs typeface="Calibri"/>
                <a:sym typeface="Calibri"/>
              </a:defRPr>
            </a:lvl3pPr>
            <a:lvl4pPr marL="1028656" marR="0" lvl="3"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4pPr>
            <a:lvl5pPr marL="1285820" marR="0" lvl="4"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5pPr>
            <a:lvl6pPr marL="1542985" marR="0" lvl="5"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6pPr>
            <a:lvl7pPr marL="1800149" marR="0" lvl="6"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7pPr>
            <a:lvl8pPr marL="2057313" marR="0" lvl="7"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8pPr>
            <a:lvl9pPr marL="2314477" marR="0" lvl="8"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4" name="Picture Placeholder 2">
            <a:extLst>
              <a:ext uri="{FF2B5EF4-FFF2-40B4-BE49-F238E27FC236}">
                <a16:creationId xmlns:a16="http://schemas.microsoft.com/office/drawing/2014/main" id="{9F364A3B-50AA-EC4A-A3BD-4C1B1A00E775}"/>
              </a:ext>
            </a:extLst>
          </p:cNvPr>
          <p:cNvSpPr>
            <a:spLocks noGrp="1"/>
          </p:cNvSpPr>
          <p:nvPr>
            <p:ph type="pic" sz="quarter" idx="15"/>
          </p:nvPr>
        </p:nvSpPr>
        <p:spPr>
          <a:xfrm>
            <a:off x="4681377" y="1051861"/>
            <a:ext cx="2103120" cy="2755608"/>
          </a:xfrm>
          <a:solidFill>
            <a:schemeClr val="lt1"/>
          </a:solidFill>
          <a:ln>
            <a:noFill/>
          </a:ln>
          <a:effectLst>
            <a:outerShdw dist="63500" dir="2700000" algn="ctr" rotWithShape="0">
              <a:schemeClr val="dk1">
                <a:alpha val="29803"/>
              </a:schemeClr>
            </a:outerShdw>
          </a:effectLst>
        </p:spPr>
        <p:txBody>
          <a:bodyPr spcFirstLastPara="1" vert="horz" wrap="square" lIns="91425" tIns="45700" rIns="91425" bIns="45700" rtlCol="0" anchor="t" anchorCtr="1">
            <a:noAutofit/>
          </a:bodyPr>
          <a:lstStyle>
            <a:lvl1pPr>
              <a:defRPr lang="en-US" sz="1575" b="0" i="0" u="none" strike="noStrike" cap="none">
                <a:solidFill>
                  <a:srgbClr val="BFBFBF"/>
                </a:solidFill>
                <a:latin typeface="Calibri"/>
                <a:ea typeface="Calibri"/>
                <a:cs typeface="Calibri"/>
              </a:defRPr>
            </a:lvl1pPr>
          </a:lstStyle>
          <a:p>
            <a:pPr marR="0" lvl="0">
              <a:lnSpc>
                <a:spcPct val="90000"/>
              </a:lnSpc>
              <a:spcBef>
                <a:spcPts val="563"/>
              </a:spcBef>
              <a:spcAft>
                <a:spcPts val="0"/>
              </a:spcAft>
              <a:buClr>
                <a:srgbClr val="BFBFBF"/>
              </a:buClr>
              <a:buSzPts val="2800"/>
            </a:pPr>
            <a:endParaRPr lang="en-US"/>
          </a:p>
        </p:txBody>
      </p:sp>
      <p:sp>
        <p:nvSpPr>
          <p:cNvPr id="25" name="Google Shape;31;p4">
            <a:extLst>
              <a:ext uri="{FF2B5EF4-FFF2-40B4-BE49-F238E27FC236}">
                <a16:creationId xmlns:a16="http://schemas.microsoft.com/office/drawing/2014/main" id="{DB8A5CD2-278F-A606-B446-9C99180BC557}"/>
              </a:ext>
            </a:extLst>
          </p:cNvPr>
          <p:cNvSpPr txBox="1">
            <a:spLocks noGrp="1"/>
          </p:cNvSpPr>
          <p:nvPr>
            <p:ph type="body" idx="16"/>
          </p:nvPr>
        </p:nvSpPr>
        <p:spPr>
          <a:xfrm>
            <a:off x="45384" y="7446461"/>
            <a:ext cx="2103120" cy="587023"/>
          </a:xfrm>
          <a:prstGeom prst="rect">
            <a:avLst/>
          </a:prstGeom>
          <a:solidFill>
            <a:srgbClr val="285F74"/>
          </a:solidFill>
          <a:ln>
            <a:noFill/>
          </a:ln>
        </p:spPr>
        <p:txBody>
          <a:bodyPr spcFirstLastPara="1" wrap="square" lIns="91425" tIns="45700" rIns="91425" bIns="45700" anchor="ctr" anchorCtr="0">
            <a:noAutofit/>
          </a:bodyPr>
          <a:lstStyle>
            <a:lvl1pPr marL="0" marR="0" lvl="0" indent="1786" algn="ctr" rtl="0">
              <a:lnSpc>
                <a:spcPct val="90000"/>
              </a:lnSpc>
              <a:spcBef>
                <a:spcPts val="563"/>
              </a:spcBef>
              <a:spcAft>
                <a:spcPts val="0"/>
              </a:spcAft>
              <a:buClr>
                <a:schemeClr val="lt1"/>
              </a:buClr>
              <a:buSzPts val="2400"/>
              <a:buFont typeface="Arial"/>
              <a:buNone/>
              <a:defRPr sz="1125" b="0" i="0" u="none" strike="noStrike" cap="none">
                <a:solidFill>
                  <a:schemeClr val="lt1"/>
                </a:solidFill>
                <a:latin typeface="Open Sans"/>
                <a:ea typeface="Open Sans"/>
                <a:cs typeface="Open Sans"/>
                <a:sym typeface="Open Sans"/>
              </a:defRPr>
            </a:lvl1pPr>
            <a:lvl2pPr marL="514328" marR="0" lvl="1" indent="-128582" algn="l" rtl="0">
              <a:lnSpc>
                <a:spcPct val="90000"/>
              </a:lnSpc>
              <a:spcBef>
                <a:spcPts val="281"/>
              </a:spcBef>
              <a:spcAft>
                <a:spcPts val="0"/>
              </a:spcAft>
              <a:buClr>
                <a:srgbClr val="3F3F3F"/>
              </a:buClr>
              <a:buSzPts val="2400"/>
              <a:buFont typeface="Arial"/>
              <a:buNone/>
              <a:defRPr sz="1350" b="0" i="0" u="none" strike="noStrike" cap="none">
                <a:solidFill>
                  <a:srgbClr val="3F3F3F"/>
                </a:solidFill>
                <a:latin typeface="Calibri"/>
                <a:ea typeface="Calibri"/>
                <a:cs typeface="Calibri"/>
                <a:sym typeface="Calibri"/>
              </a:defRPr>
            </a:lvl2pPr>
            <a:lvl3pPr marL="771492" marR="0" lvl="2" indent="-128582" algn="l" rtl="0">
              <a:lnSpc>
                <a:spcPct val="90000"/>
              </a:lnSpc>
              <a:spcBef>
                <a:spcPts val="281"/>
              </a:spcBef>
              <a:spcAft>
                <a:spcPts val="0"/>
              </a:spcAft>
              <a:buClr>
                <a:srgbClr val="3F3F3F"/>
              </a:buClr>
              <a:buSzPts val="2000"/>
              <a:buFont typeface="Arial"/>
              <a:buNone/>
              <a:defRPr sz="1125" b="0" i="0" u="none" strike="noStrike" cap="none">
                <a:solidFill>
                  <a:srgbClr val="3F3F3F"/>
                </a:solidFill>
                <a:latin typeface="Calibri"/>
                <a:ea typeface="Calibri"/>
                <a:cs typeface="Calibri"/>
                <a:sym typeface="Calibri"/>
              </a:defRPr>
            </a:lvl3pPr>
            <a:lvl4pPr marL="1028656" marR="0" lvl="3"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4pPr>
            <a:lvl5pPr marL="1285820" marR="0" lvl="4"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5pPr>
            <a:lvl6pPr marL="1542985" marR="0" lvl="5"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6pPr>
            <a:lvl7pPr marL="1800149" marR="0" lvl="6"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7pPr>
            <a:lvl8pPr marL="2057313" marR="0" lvl="7"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8pPr>
            <a:lvl9pPr marL="2314477" marR="0" lvl="8"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 name="Picture Placeholder 2">
            <a:extLst>
              <a:ext uri="{FF2B5EF4-FFF2-40B4-BE49-F238E27FC236}">
                <a16:creationId xmlns:a16="http://schemas.microsoft.com/office/drawing/2014/main" id="{4DB25A1C-6774-CC49-7344-4A974ECB52C6}"/>
              </a:ext>
            </a:extLst>
          </p:cNvPr>
          <p:cNvSpPr>
            <a:spLocks noGrp="1"/>
          </p:cNvSpPr>
          <p:nvPr>
            <p:ph type="pic" sz="quarter" idx="17"/>
          </p:nvPr>
        </p:nvSpPr>
        <p:spPr>
          <a:xfrm>
            <a:off x="45384" y="4591641"/>
            <a:ext cx="2103120" cy="2755608"/>
          </a:xfrm>
          <a:solidFill>
            <a:schemeClr val="lt1"/>
          </a:solidFill>
          <a:ln>
            <a:noFill/>
          </a:ln>
          <a:effectLst>
            <a:outerShdw dist="63500" dir="2700000" algn="ctr" rotWithShape="0">
              <a:schemeClr val="dk1">
                <a:alpha val="29803"/>
              </a:schemeClr>
            </a:outerShdw>
          </a:effectLst>
        </p:spPr>
        <p:txBody>
          <a:bodyPr spcFirstLastPara="1" vert="horz" wrap="square" lIns="91425" tIns="45700" rIns="91425" bIns="45700" rtlCol="0" anchor="t" anchorCtr="1">
            <a:noAutofit/>
          </a:bodyPr>
          <a:lstStyle>
            <a:lvl1pPr>
              <a:defRPr lang="en-US" sz="1575" b="0" i="0" u="none" strike="noStrike" cap="none">
                <a:solidFill>
                  <a:srgbClr val="BFBFBF"/>
                </a:solidFill>
                <a:latin typeface="Calibri"/>
                <a:ea typeface="Calibri"/>
                <a:cs typeface="Calibri"/>
              </a:defRPr>
            </a:lvl1pPr>
          </a:lstStyle>
          <a:p>
            <a:pPr marR="0" lvl="0">
              <a:lnSpc>
                <a:spcPct val="90000"/>
              </a:lnSpc>
              <a:spcBef>
                <a:spcPts val="563"/>
              </a:spcBef>
              <a:spcAft>
                <a:spcPts val="0"/>
              </a:spcAft>
              <a:buClr>
                <a:srgbClr val="BFBFBF"/>
              </a:buClr>
              <a:buSzPts val="2800"/>
            </a:pPr>
            <a:endParaRPr lang="en-US"/>
          </a:p>
        </p:txBody>
      </p:sp>
      <p:sp>
        <p:nvSpPr>
          <p:cNvPr id="27" name="Google Shape;31;p4">
            <a:extLst>
              <a:ext uri="{FF2B5EF4-FFF2-40B4-BE49-F238E27FC236}">
                <a16:creationId xmlns:a16="http://schemas.microsoft.com/office/drawing/2014/main" id="{C4119C16-B7F8-494E-D585-E8043B7D1CC4}"/>
              </a:ext>
            </a:extLst>
          </p:cNvPr>
          <p:cNvSpPr txBox="1">
            <a:spLocks noGrp="1"/>
          </p:cNvSpPr>
          <p:nvPr>
            <p:ph type="body" idx="18"/>
          </p:nvPr>
        </p:nvSpPr>
        <p:spPr>
          <a:xfrm>
            <a:off x="2321067" y="7446461"/>
            <a:ext cx="2103120" cy="587023"/>
          </a:xfrm>
          <a:prstGeom prst="rect">
            <a:avLst/>
          </a:prstGeom>
          <a:solidFill>
            <a:srgbClr val="285F74"/>
          </a:solidFill>
          <a:ln>
            <a:noFill/>
          </a:ln>
        </p:spPr>
        <p:txBody>
          <a:bodyPr spcFirstLastPara="1" wrap="square" lIns="91425" tIns="45700" rIns="91425" bIns="45700" anchor="ctr" anchorCtr="0">
            <a:noAutofit/>
          </a:bodyPr>
          <a:lstStyle>
            <a:lvl1pPr marL="0" marR="0" lvl="0" indent="1786" algn="ctr" rtl="0">
              <a:lnSpc>
                <a:spcPct val="90000"/>
              </a:lnSpc>
              <a:spcBef>
                <a:spcPts val="563"/>
              </a:spcBef>
              <a:spcAft>
                <a:spcPts val="0"/>
              </a:spcAft>
              <a:buClr>
                <a:schemeClr val="lt1"/>
              </a:buClr>
              <a:buSzPts val="2400"/>
              <a:buFont typeface="Arial"/>
              <a:buNone/>
              <a:defRPr sz="1125" b="0" i="0" u="none" strike="noStrike" cap="none">
                <a:solidFill>
                  <a:schemeClr val="lt1"/>
                </a:solidFill>
                <a:latin typeface="Open Sans"/>
                <a:ea typeface="Open Sans"/>
                <a:cs typeface="Open Sans"/>
                <a:sym typeface="Open Sans"/>
              </a:defRPr>
            </a:lvl1pPr>
            <a:lvl2pPr marL="514328" marR="0" lvl="1" indent="-128582" algn="l" rtl="0">
              <a:lnSpc>
                <a:spcPct val="90000"/>
              </a:lnSpc>
              <a:spcBef>
                <a:spcPts val="281"/>
              </a:spcBef>
              <a:spcAft>
                <a:spcPts val="0"/>
              </a:spcAft>
              <a:buClr>
                <a:srgbClr val="3F3F3F"/>
              </a:buClr>
              <a:buSzPts val="2400"/>
              <a:buFont typeface="Arial"/>
              <a:buNone/>
              <a:defRPr sz="1350" b="0" i="0" u="none" strike="noStrike" cap="none">
                <a:solidFill>
                  <a:srgbClr val="3F3F3F"/>
                </a:solidFill>
                <a:latin typeface="Calibri"/>
                <a:ea typeface="Calibri"/>
                <a:cs typeface="Calibri"/>
                <a:sym typeface="Calibri"/>
              </a:defRPr>
            </a:lvl2pPr>
            <a:lvl3pPr marL="771492" marR="0" lvl="2" indent="-128582" algn="l" rtl="0">
              <a:lnSpc>
                <a:spcPct val="90000"/>
              </a:lnSpc>
              <a:spcBef>
                <a:spcPts val="281"/>
              </a:spcBef>
              <a:spcAft>
                <a:spcPts val="0"/>
              </a:spcAft>
              <a:buClr>
                <a:srgbClr val="3F3F3F"/>
              </a:buClr>
              <a:buSzPts val="2000"/>
              <a:buFont typeface="Arial"/>
              <a:buNone/>
              <a:defRPr sz="1125" b="0" i="0" u="none" strike="noStrike" cap="none">
                <a:solidFill>
                  <a:srgbClr val="3F3F3F"/>
                </a:solidFill>
                <a:latin typeface="Calibri"/>
                <a:ea typeface="Calibri"/>
                <a:cs typeface="Calibri"/>
                <a:sym typeface="Calibri"/>
              </a:defRPr>
            </a:lvl3pPr>
            <a:lvl4pPr marL="1028656" marR="0" lvl="3"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4pPr>
            <a:lvl5pPr marL="1285820" marR="0" lvl="4"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5pPr>
            <a:lvl6pPr marL="1542985" marR="0" lvl="5"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6pPr>
            <a:lvl7pPr marL="1800149" marR="0" lvl="6"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7pPr>
            <a:lvl8pPr marL="2057313" marR="0" lvl="7"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8pPr>
            <a:lvl9pPr marL="2314477" marR="0" lvl="8"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8" name="Picture Placeholder 2">
            <a:extLst>
              <a:ext uri="{FF2B5EF4-FFF2-40B4-BE49-F238E27FC236}">
                <a16:creationId xmlns:a16="http://schemas.microsoft.com/office/drawing/2014/main" id="{64ED1E11-B168-A44C-D244-F99A04761A0C}"/>
              </a:ext>
            </a:extLst>
          </p:cNvPr>
          <p:cNvSpPr>
            <a:spLocks noGrp="1"/>
          </p:cNvSpPr>
          <p:nvPr>
            <p:ph type="pic" sz="quarter" idx="19"/>
          </p:nvPr>
        </p:nvSpPr>
        <p:spPr>
          <a:xfrm>
            <a:off x="2341544" y="4591641"/>
            <a:ext cx="2103120" cy="2755608"/>
          </a:xfrm>
          <a:solidFill>
            <a:schemeClr val="lt1"/>
          </a:solidFill>
          <a:ln>
            <a:noFill/>
          </a:ln>
          <a:effectLst>
            <a:outerShdw dist="63500" dir="2700000" algn="ctr" rotWithShape="0">
              <a:schemeClr val="dk1">
                <a:alpha val="29803"/>
              </a:schemeClr>
            </a:outerShdw>
          </a:effectLst>
        </p:spPr>
        <p:txBody>
          <a:bodyPr spcFirstLastPara="1" vert="horz" wrap="square" lIns="91425" tIns="45700" rIns="91425" bIns="45700" rtlCol="0" anchor="t" anchorCtr="1">
            <a:noAutofit/>
          </a:bodyPr>
          <a:lstStyle>
            <a:lvl1pPr>
              <a:defRPr lang="en-US" sz="1575" b="0" i="0" u="none" strike="noStrike" cap="none">
                <a:solidFill>
                  <a:srgbClr val="BFBFBF"/>
                </a:solidFill>
                <a:latin typeface="Calibri"/>
                <a:ea typeface="Calibri"/>
                <a:cs typeface="Calibri"/>
              </a:defRPr>
            </a:lvl1pPr>
          </a:lstStyle>
          <a:p>
            <a:pPr marR="0" lvl="0">
              <a:lnSpc>
                <a:spcPct val="90000"/>
              </a:lnSpc>
              <a:spcBef>
                <a:spcPts val="563"/>
              </a:spcBef>
              <a:spcAft>
                <a:spcPts val="0"/>
              </a:spcAft>
              <a:buClr>
                <a:srgbClr val="BFBFBF"/>
              </a:buClr>
              <a:buSzPts val="2800"/>
            </a:pPr>
            <a:endParaRPr lang="en-US"/>
          </a:p>
        </p:txBody>
      </p:sp>
      <p:pic>
        <p:nvPicPr>
          <p:cNvPr id="11" name="Picture 10" descr="A black background with white text&#10;&#10;AI-generated content may be incorrect.">
            <a:extLst>
              <a:ext uri="{FF2B5EF4-FFF2-40B4-BE49-F238E27FC236}">
                <a16:creationId xmlns:a16="http://schemas.microsoft.com/office/drawing/2014/main" id="{4BF89708-70C3-271D-9231-5F0DBE33CED8}"/>
              </a:ext>
            </a:extLst>
          </p:cNvPr>
          <p:cNvPicPr>
            <a:picLocks noChangeAspect="1"/>
          </p:cNvPicPr>
          <p:nvPr userDrawn="1"/>
        </p:nvPicPr>
        <p:blipFill>
          <a:blip r:embed="rId3"/>
          <a:stretch>
            <a:fillRect/>
          </a:stretch>
        </p:blipFill>
        <p:spPr>
          <a:xfrm>
            <a:off x="291262" y="7866745"/>
            <a:ext cx="2819340" cy="1408768"/>
          </a:xfrm>
          <a:prstGeom prst="rect">
            <a:avLst/>
          </a:prstGeom>
        </p:spPr>
      </p:pic>
    </p:spTree>
    <p:extLst>
      <p:ext uri="{BB962C8B-B14F-4D97-AF65-F5344CB8AC3E}">
        <p14:creationId xmlns:p14="http://schemas.microsoft.com/office/powerpoint/2010/main" val="618122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64EB4F9-6E38-408B-AB4D-8A8CC8DA7EFF}"/>
              </a:ext>
            </a:extLst>
          </p:cNvPr>
          <p:cNvSpPr/>
          <p:nvPr/>
        </p:nvSpPr>
        <p:spPr>
          <a:xfrm>
            <a:off x="1" y="0"/>
            <a:ext cx="6863142" cy="9144000"/>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13">
              <a:solidFill>
                <a:schemeClr val="accent1"/>
              </a:solidFill>
            </a:endParaRPr>
          </a:p>
        </p:txBody>
      </p:sp>
      <p:sp>
        <p:nvSpPr>
          <p:cNvPr id="16" name="Rectangle 15">
            <a:extLst>
              <a:ext uri="{FF2B5EF4-FFF2-40B4-BE49-F238E27FC236}">
                <a16:creationId xmlns:a16="http://schemas.microsoft.com/office/drawing/2014/main" id="{C17904A6-B9B6-D173-9EB9-3B2608F9E6A1}"/>
              </a:ext>
            </a:extLst>
          </p:cNvPr>
          <p:cNvSpPr/>
          <p:nvPr userDrawn="1"/>
        </p:nvSpPr>
        <p:spPr>
          <a:xfrm>
            <a:off x="0" y="0"/>
            <a:ext cx="6853396" cy="9144000"/>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A graph of a stock market&#10;&#10;AI-generated content may be incorrect.">
            <a:extLst>
              <a:ext uri="{FF2B5EF4-FFF2-40B4-BE49-F238E27FC236}">
                <a16:creationId xmlns:a16="http://schemas.microsoft.com/office/drawing/2014/main" id="{2D35015A-E91C-E9D0-D293-446DB5781958}"/>
              </a:ext>
            </a:extLst>
          </p:cNvPr>
          <p:cNvPicPr>
            <a:picLocks noChangeAspect="1"/>
          </p:cNvPicPr>
          <p:nvPr userDrawn="1"/>
        </p:nvPicPr>
        <p:blipFill>
          <a:blip r:embed="rId2">
            <a:alphaModFix amt="60000"/>
            <a:extLst>
              <a:ext uri="{BEBA8EAE-BF5A-486C-A8C5-ECC9F3942E4B}">
                <a14:imgProps xmlns:a14="http://schemas.microsoft.com/office/drawing/2010/main">
                  <a14:imgLayer r:embed="rId3">
                    <a14:imgEffect>
                      <a14:sharpenSoften amount="-24000"/>
                    </a14:imgEffect>
                  </a14:imgLayer>
                </a14:imgProps>
              </a:ext>
            </a:extLst>
          </a:blip>
          <a:srcRect l="62752" r="12229"/>
          <a:stretch>
            <a:fillRect/>
          </a:stretch>
        </p:blipFill>
        <p:spPr>
          <a:xfrm>
            <a:off x="4604" y="0"/>
            <a:ext cx="6863142" cy="9144000"/>
          </a:xfrm>
          <a:prstGeom prst="rect">
            <a:avLst/>
          </a:prstGeom>
        </p:spPr>
      </p:pic>
      <p:sp>
        <p:nvSpPr>
          <p:cNvPr id="7" name="Title 1">
            <a:extLst>
              <a:ext uri="{FF2B5EF4-FFF2-40B4-BE49-F238E27FC236}">
                <a16:creationId xmlns:a16="http://schemas.microsoft.com/office/drawing/2014/main" id="{3F06912F-4D77-3943-3EC3-94BC75F1E799}"/>
              </a:ext>
            </a:extLst>
          </p:cNvPr>
          <p:cNvSpPr>
            <a:spLocks noGrp="1"/>
          </p:cNvSpPr>
          <p:nvPr>
            <p:ph type="title"/>
          </p:nvPr>
        </p:nvSpPr>
        <p:spPr>
          <a:xfrm>
            <a:off x="114785" y="242100"/>
            <a:ext cx="5528779" cy="1146435"/>
          </a:xfrm>
        </p:spPr>
        <p:txBody>
          <a:bodyPr>
            <a:noAutofit/>
          </a:bodyPr>
          <a:lstStyle>
            <a:lvl1pPr>
              <a:defRPr sz="2250">
                <a:solidFill>
                  <a:schemeClr val="bg1"/>
                </a:solidFill>
              </a:defRPr>
            </a:lvl1pPr>
          </a:lstStyle>
          <a:p>
            <a:r>
              <a:rPr lang="en-US"/>
              <a:t>Click to edit Master title style</a:t>
            </a:r>
          </a:p>
        </p:txBody>
      </p:sp>
      <p:sp>
        <p:nvSpPr>
          <p:cNvPr id="8" name="Google Shape;31;p4">
            <a:extLst>
              <a:ext uri="{FF2B5EF4-FFF2-40B4-BE49-F238E27FC236}">
                <a16:creationId xmlns:a16="http://schemas.microsoft.com/office/drawing/2014/main" id="{DA098D2B-2B4E-5B5E-83A5-698302AEFDF7}"/>
              </a:ext>
            </a:extLst>
          </p:cNvPr>
          <p:cNvSpPr txBox="1">
            <a:spLocks noGrp="1"/>
          </p:cNvSpPr>
          <p:nvPr>
            <p:ph type="body" idx="1"/>
          </p:nvPr>
        </p:nvSpPr>
        <p:spPr>
          <a:xfrm>
            <a:off x="4466587" y="1512629"/>
            <a:ext cx="2276629" cy="6440719"/>
          </a:xfrm>
          <a:prstGeom prst="rect">
            <a:avLst/>
          </a:prstGeom>
          <a:solidFill>
            <a:schemeClr val="accent4">
              <a:alpha val="56000"/>
            </a:schemeClr>
          </a:solidFill>
          <a:ln>
            <a:noFill/>
          </a:ln>
        </p:spPr>
        <p:txBody>
          <a:bodyPr spcFirstLastPara="1" wrap="square" lIns="91425" tIns="45700" rIns="91425" bIns="45700" anchor="t" anchorCtr="0">
            <a:noAutofit/>
          </a:bodyPr>
          <a:lstStyle>
            <a:lvl1pPr marL="0" marR="0" lvl="0" indent="1786" algn="l" rtl="0">
              <a:lnSpc>
                <a:spcPct val="90000"/>
              </a:lnSpc>
              <a:spcBef>
                <a:spcPts val="563"/>
              </a:spcBef>
              <a:spcAft>
                <a:spcPts val="0"/>
              </a:spcAft>
              <a:buClr>
                <a:schemeClr val="lt1"/>
              </a:buClr>
              <a:buSzPts val="2400"/>
              <a:buFont typeface="Arial"/>
              <a:buNone/>
              <a:defRPr sz="1600" b="0" i="0" u="none" strike="noStrike" cap="none">
                <a:solidFill>
                  <a:schemeClr val="lt1"/>
                </a:solidFill>
                <a:latin typeface="Montserrat" pitchFamily="2" charset="0"/>
                <a:ea typeface="Open Sans"/>
                <a:cs typeface="Open Sans"/>
                <a:sym typeface="Open Sans"/>
              </a:defRPr>
            </a:lvl1pPr>
            <a:lvl2pPr marL="514328" marR="0" lvl="1" indent="-128582" algn="l" rtl="0">
              <a:lnSpc>
                <a:spcPct val="90000"/>
              </a:lnSpc>
              <a:spcBef>
                <a:spcPts val="281"/>
              </a:spcBef>
              <a:spcAft>
                <a:spcPts val="0"/>
              </a:spcAft>
              <a:buClr>
                <a:srgbClr val="3F3F3F"/>
              </a:buClr>
              <a:buSzPts val="2400"/>
              <a:buFont typeface="Arial"/>
              <a:buNone/>
              <a:defRPr sz="1350" b="0" i="0" u="none" strike="noStrike" cap="none">
                <a:solidFill>
                  <a:srgbClr val="3F3F3F"/>
                </a:solidFill>
                <a:latin typeface="Calibri"/>
                <a:ea typeface="Calibri"/>
                <a:cs typeface="Calibri"/>
                <a:sym typeface="Calibri"/>
              </a:defRPr>
            </a:lvl2pPr>
            <a:lvl3pPr marL="771492" marR="0" lvl="2" indent="-128582" algn="l" rtl="0">
              <a:lnSpc>
                <a:spcPct val="90000"/>
              </a:lnSpc>
              <a:spcBef>
                <a:spcPts val="281"/>
              </a:spcBef>
              <a:spcAft>
                <a:spcPts val="0"/>
              </a:spcAft>
              <a:buClr>
                <a:srgbClr val="3F3F3F"/>
              </a:buClr>
              <a:buSzPts val="2000"/>
              <a:buFont typeface="Arial"/>
              <a:buNone/>
              <a:defRPr sz="1125" b="0" i="0" u="none" strike="noStrike" cap="none">
                <a:solidFill>
                  <a:srgbClr val="3F3F3F"/>
                </a:solidFill>
                <a:latin typeface="Calibri"/>
                <a:ea typeface="Calibri"/>
                <a:cs typeface="Calibri"/>
                <a:sym typeface="Calibri"/>
              </a:defRPr>
            </a:lvl3pPr>
            <a:lvl4pPr marL="1028656" marR="0" lvl="3"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4pPr>
            <a:lvl5pPr marL="1285820" marR="0" lvl="4"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5pPr>
            <a:lvl6pPr marL="1542985" marR="0" lvl="5"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6pPr>
            <a:lvl7pPr marL="1800149" marR="0" lvl="6"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7pPr>
            <a:lvl8pPr marL="2057313" marR="0" lvl="7"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8pPr>
            <a:lvl9pPr marL="2314477" marR="0" lvl="8"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 name="Picture Placeholder 2">
            <a:extLst>
              <a:ext uri="{FF2B5EF4-FFF2-40B4-BE49-F238E27FC236}">
                <a16:creationId xmlns:a16="http://schemas.microsoft.com/office/drawing/2014/main" id="{E2B5F660-3BD5-BA05-D650-1EDDF9F98613}"/>
              </a:ext>
            </a:extLst>
          </p:cNvPr>
          <p:cNvSpPr>
            <a:spLocks noGrp="1"/>
          </p:cNvSpPr>
          <p:nvPr>
            <p:ph type="pic" sz="quarter" idx="11"/>
          </p:nvPr>
        </p:nvSpPr>
        <p:spPr>
          <a:xfrm>
            <a:off x="114785" y="1512628"/>
            <a:ext cx="4139716" cy="3200400"/>
          </a:xfrm>
          <a:solidFill>
            <a:schemeClr val="lt1"/>
          </a:solidFill>
          <a:ln>
            <a:noFill/>
          </a:ln>
          <a:effectLst>
            <a:outerShdw dist="63500" dir="2700000" algn="ctr" rotWithShape="0">
              <a:schemeClr val="dk1">
                <a:alpha val="29803"/>
              </a:schemeClr>
            </a:outerShdw>
          </a:effectLst>
        </p:spPr>
        <p:txBody>
          <a:bodyPr spcFirstLastPara="1" vert="horz" wrap="square" lIns="91425" tIns="45700" rIns="91425" bIns="45700" rtlCol="0" anchor="t" anchorCtr="1">
            <a:noAutofit/>
          </a:bodyPr>
          <a:lstStyle>
            <a:lvl1pPr>
              <a:defRPr lang="en-US" sz="1575" b="0" i="0" u="none" strike="noStrike" cap="none">
                <a:solidFill>
                  <a:srgbClr val="BFBFBF"/>
                </a:solidFill>
                <a:latin typeface="Calibri"/>
                <a:ea typeface="Calibri"/>
                <a:cs typeface="Calibri"/>
              </a:defRPr>
            </a:lvl1pPr>
          </a:lstStyle>
          <a:p>
            <a:pPr marR="0" lvl="0">
              <a:lnSpc>
                <a:spcPct val="90000"/>
              </a:lnSpc>
              <a:spcBef>
                <a:spcPts val="563"/>
              </a:spcBef>
              <a:spcAft>
                <a:spcPts val="0"/>
              </a:spcAft>
              <a:buClr>
                <a:srgbClr val="BFBFBF"/>
              </a:buClr>
              <a:buSzPts val="2800"/>
            </a:pPr>
            <a:endParaRPr lang="en-US"/>
          </a:p>
        </p:txBody>
      </p:sp>
      <p:sp>
        <p:nvSpPr>
          <p:cNvPr id="6" name="Picture Placeholder 2">
            <a:extLst>
              <a:ext uri="{FF2B5EF4-FFF2-40B4-BE49-F238E27FC236}">
                <a16:creationId xmlns:a16="http://schemas.microsoft.com/office/drawing/2014/main" id="{277E2298-1911-FEEA-D76C-4F9426046D03}"/>
              </a:ext>
            </a:extLst>
          </p:cNvPr>
          <p:cNvSpPr>
            <a:spLocks noGrp="1"/>
          </p:cNvSpPr>
          <p:nvPr>
            <p:ph type="pic" sz="quarter" idx="12"/>
          </p:nvPr>
        </p:nvSpPr>
        <p:spPr>
          <a:xfrm>
            <a:off x="114785" y="4752948"/>
            <a:ext cx="4139716" cy="3200400"/>
          </a:xfrm>
          <a:solidFill>
            <a:schemeClr val="lt1"/>
          </a:solidFill>
          <a:ln>
            <a:noFill/>
          </a:ln>
          <a:effectLst>
            <a:outerShdw dist="63500" dir="2700000" algn="ctr" rotWithShape="0">
              <a:schemeClr val="dk1">
                <a:alpha val="29803"/>
              </a:schemeClr>
            </a:outerShdw>
          </a:effectLst>
        </p:spPr>
        <p:txBody>
          <a:bodyPr spcFirstLastPara="1" vert="horz" wrap="square" lIns="91425" tIns="45700" rIns="91425" bIns="45700" rtlCol="0" anchor="t" anchorCtr="1">
            <a:noAutofit/>
          </a:bodyPr>
          <a:lstStyle>
            <a:lvl1pPr>
              <a:defRPr lang="en-US" sz="1575" b="0" i="0" u="none" strike="noStrike" cap="none">
                <a:solidFill>
                  <a:srgbClr val="BFBFBF"/>
                </a:solidFill>
                <a:latin typeface="Calibri"/>
                <a:ea typeface="Calibri"/>
                <a:cs typeface="Calibri"/>
              </a:defRPr>
            </a:lvl1pPr>
          </a:lstStyle>
          <a:p>
            <a:pPr marR="0" lvl="0">
              <a:lnSpc>
                <a:spcPct val="90000"/>
              </a:lnSpc>
              <a:spcBef>
                <a:spcPts val="563"/>
              </a:spcBef>
              <a:spcAft>
                <a:spcPts val="0"/>
              </a:spcAft>
              <a:buClr>
                <a:srgbClr val="BFBFBF"/>
              </a:buClr>
              <a:buSzPts val="2800"/>
            </a:pPr>
            <a:endParaRPr lang="en-US"/>
          </a:p>
        </p:txBody>
      </p:sp>
      <p:pic>
        <p:nvPicPr>
          <p:cNvPr id="15" name="Picture 14" descr="A black background with white text&#10;&#10;AI-generated content may be incorrect.">
            <a:extLst>
              <a:ext uri="{FF2B5EF4-FFF2-40B4-BE49-F238E27FC236}">
                <a16:creationId xmlns:a16="http://schemas.microsoft.com/office/drawing/2014/main" id="{76398057-FF08-F126-33BB-1EE93FB07FDD}"/>
              </a:ext>
            </a:extLst>
          </p:cNvPr>
          <p:cNvPicPr>
            <a:picLocks noChangeAspect="1"/>
          </p:cNvPicPr>
          <p:nvPr userDrawn="1"/>
        </p:nvPicPr>
        <p:blipFill>
          <a:blip r:embed="rId4"/>
          <a:stretch>
            <a:fillRect/>
          </a:stretch>
        </p:blipFill>
        <p:spPr>
          <a:xfrm>
            <a:off x="1808714" y="7791450"/>
            <a:ext cx="3240573" cy="1619250"/>
          </a:xfrm>
          <a:prstGeom prst="rect">
            <a:avLst/>
          </a:prstGeom>
        </p:spPr>
      </p:pic>
    </p:spTree>
    <p:extLst>
      <p:ext uri="{BB962C8B-B14F-4D97-AF65-F5344CB8AC3E}">
        <p14:creationId xmlns:p14="http://schemas.microsoft.com/office/powerpoint/2010/main" val="3574141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64EB4F9-6E38-408B-AB4D-8A8CC8DA7EFF}"/>
              </a:ext>
            </a:extLst>
          </p:cNvPr>
          <p:cNvSpPr/>
          <p:nvPr/>
        </p:nvSpPr>
        <p:spPr>
          <a:xfrm>
            <a:off x="1" y="0"/>
            <a:ext cx="6863142" cy="9144000"/>
          </a:xfrm>
          <a:prstGeom prst="rect">
            <a:avLst/>
          </a:prstGeom>
          <a:solidFill>
            <a:srgbClr val="234554"/>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13">
              <a:solidFill>
                <a:schemeClr val="accent1"/>
              </a:solidFill>
            </a:endParaRPr>
          </a:p>
        </p:txBody>
      </p:sp>
      <p:pic>
        <p:nvPicPr>
          <p:cNvPr id="2" name="Picture 1" descr="A black and grey graph&#10;&#10;AI-generated content may be incorrect.">
            <a:extLst>
              <a:ext uri="{FF2B5EF4-FFF2-40B4-BE49-F238E27FC236}">
                <a16:creationId xmlns:a16="http://schemas.microsoft.com/office/drawing/2014/main" id="{9D0CC1C2-257A-41B1-AB7C-503DB51DE8C8}"/>
              </a:ext>
            </a:extLst>
          </p:cNvPr>
          <p:cNvPicPr>
            <a:picLocks noChangeAspect="1"/>
          </p:cNvPicPr>
          <p:nvPr userDrawn="1"/>
        </p:nvPicPr>
        <p:blipFill>
          <a:blip r:embed="rId2"/>
          <a:stretch>
            <a:fillRect/>
          </a:stretch>
        </p:blipFill>
        <p:spPr>
          <a:xfrm>
            <a:off x="0" y="3398419"/>
            <a:ext cx="6858000" cy="5749295"/>
          </a:xfrm>
          <a:prstGeom prst="rect">
            <a:avLst/>
          </a:prstGeom>
        </p:spPr>
      </p:pic>
      <p:pic>
        <p:nvPicPr>
          <p:cNvPr id="11" name="Picture 10" descr="A black background with white text&#10;&#10;AI-generated content may be incorrect.">
            <a:extLst>
              <a:ext uri="{FF2B5EF4-FFF2-40B4-BE49-F238E27FC236}">
                <a16:creationId xmlns:a16="http://schemas.microsoft.com/office/drawing/2014/main" id="{4BF89708-70C3-271D-9231-5F0DBE33CED8}"/>
              </a:ext>
            </a:extLst>
          </p:cNvPr>
          <p:cNvPicPr>
            <a:picLocks noChangeAspect="1"/>
          </p:cNvPicPr>
          <p:nvPr userDrawn="1"/>
        </p:nvPicPr>
        <p:blipFill>
          <a:blip r:embed="rId3"/>
          <a:stretch>
            <a:fillRect/>
          </a:stretch>
        </p:blipFill>
        <p:spPr>
          <a:xfrm>
            <a:off x="291262" y="7866745"/>
            <a:ext cx="2819340" cy="1408768"/>
          </a:xfrm>
          <a:prstGeom prst="rect">
            <a:avLst/>
          </a:prstGeom>
        </p:spPr>
      </p:pic>
    </p:spTree>
    <p:extLst>
      <p:ext uri="{BB962C8B-B14F-4D97-AF65-F5344CB8AC3E}">
        <p14:creationId xmlns:p14="http://schemas.microsoft.com/office/powerpoint/2010/main" val="3595270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64EB4F9-6E38-408B-AB4D-8A8CC8DA7EFF}"/>
              </a:ext>
            </a:extLst>
          </p:cNvPr>
          <p:cNvSpPr/>
          <p:nvPr/>
        </p:nvSpPr>
        <p:spPr>
          <a:xfrm>
            <a:off x="1" y="0"/>
            <a:ext cx="6863142" cy="4572000"/>
          </a:xfrm>
          <a:prstGeom prst="rect">
            <a:avLst/>
          </a:prstGeom>
          <a:solidFill>
            <a:srgbClr val="234554"/>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13">
              <a:solidFill>
                <a:schemeClr val="accent1"/>
              </a:solidFill>
            </a:endParaRPr>
          </a:p>
        </p:txBody>
      </p:sp>
      <p:pic>
        <p:nvPicPr>
          <p:cNvPr id="2" name="Picture 1" descr="A black and grey graph&#10;&#10;AI-generated content may be incorrect.">
            <a:extLst>
              <a:ext uri="{FF2B5EF4-FFF2-40B4-BE49-F238E27FC236}">
                <a16:creationId xmlns:a16="http://schemas.microsoft.com/office/drawing/2014/main" id="{9D0CC1C2-257A-41B1-AB7C-503DB51DE8C8}"/>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6858000" cy="5749295"/>
          </a:xfrm>
          <a:prstGeom prst="rect">
            <a:avLst/>
          </a:prstGeom>
        </p:spPr>
      </p:pic>
      <p:pic>
        <p:nvPicPr>
          <p:cNvPr id="11" name="Picture 10" descr="A black background with white text&#10;&#10;AI-generated content may be incorrect.">
            <a:extLst>
              <a:ext uri="{FF2B5EF4-FFF2-40B4-BE49-F238E27FC236}">
                <a16:creationId xmlns:a16="http://schemas.microsoft.com/office/drawing/2014/main" id="{4BF89708-70C3-271D-9231-5F0DBE33CED8}"/>
              </a:ext>
            </a:extLst>
          </p:cNvPr>
          <p:cNvPicPr>
            <a:picLocks noChangeAspect="1"/>
          </p:cNvPicPr>
          <p:nvPr userDrawn="1"/>
        </p:nvPicPr>
        <p:blipFill>
          <a:blip r:embed="rId3"/>
          <a:stretch>
            <a:fillRect/>
          </a:stretch>
        </p:blipFill>
        <p:spPr>
          <a:xfrm>
            <a:off x="4501900" y="0"/>
            <a:ext cx="2356098" cy="1177295"/>
          </a:xfrm>
          <a:prstGeom prst="rect">
            <a:avLst/>
          </a:prstGeom>
        </p:spPr>
      </p:pic>
      <p:sp>
        <p:nvSpPr>
          <p:cNvPr id="3" name="Rectangle 2">
            <a:extLst>
              <a:ext uri="{FF2B5EF4-FFF2-40B4-BE49-F238E27FC236}">
                <a16:creationId xmlns:a16="http://schemas.microsoft.com/office/drawing/2014/main" id="{6165532A-DA5D-7A4B-A8F2-EA59D3F584C4}"/>
              </a:ext>
            </a:extLst>
          </p:cNvPr>
          <p:cNvSpPr/>
          <p:nvPr userDrawn="1"/>
        </p:nvSpPr>
        <p:spPr>
          <a:xfrm>
            <a:off x="-5143" y="4572000"/>
            <a:ext cx="6863142" cy="4572000"/>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13">
              <a:solidFill>
                <a:schemeClr val="accent1"/>
              </a:solidFill>
            </a:endParaRPr>
          </a:p>
        </p:txBody>
      </p:sp>
      <p:sp>
        <p:nvSpPr>
          <p:cNvPr id="4" name="Title 3">
            <a:extLst>
              <a:ext uri="{FF2B5EF4-FFF2-40B4-BE49-F238E27FC236}">
                <a16:creationId xmlns:a16="http://schemas.microsoft.com/office/drawing/2014/main" id="{3B47A3CE-C5D2-D63D-E2FF-180D9EDC481F}"/>
              </a:ext>
            </a:extLst>
          </p:cNvPr>
          <p:cNvSpPr>
            <a:spLocks noGrp="1"/>
          </p:cNvSpPr>
          <p:nvPr>
            <p:ph type="title"/>
          </p:nvPr>
        </p:nvSpPr>
        <p:spPr>
          <a:xfrm>
            <a:off x="212725" y="898359"/>
            <a:ext cx="6432550" cy="628818"/>
          </a:xfrm>
        </p:spPr>
        <p:txBody>
          <a:bodyPr anchor="t"/>
          <a:lstStyle>
            <a:lvl1pPr>
              <a:defRPr>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6C4D9531-65D0-511E-96B8-54A6D4163657}"/>
              </a:ext>
            </a:extLst>
          </p:cNvPr>
          <p:cNvSpPr>
            <a:spLocks noGrp="1"/>
          </p:cNvSpPr>
          <p:nvPr>
            <p:ph type="body" sz="quarter" idx="10"/>
          </p:nvPr>
        </p:nvSpPr>
        <p:spPr>
          <a:xfrm>
            <a:off x="212487" y="1527177"/>
            <a:ext cx="6433026" cy="285273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D66CA318-E6D3-3B4F-5728-B6191673A11D}"/>
              </a:ext>
            </a:extLst>
          </p:cNvPr>
          <p:cNvSpPr>
            <a:spLocks noGrp="1"/>
          </p:cNvSpPr>
          <p:nvPr>
            <p:ph type="body" sz="quarter" idx="11"/>
          </p:nvPr>
        </p:nvSpPr>
        <p:spPr>
          <a:xfrm>
            <a:off x="212725" y="4729796"/>
            <a:ext cx="6432550" cy="42221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5384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64EB4F9-6E38-408B-AB4D-8A8CC8DA7EFF}"/>
              </a:ext>
            </a:extLst>
          </p:cNvPr>
          <p:cNvSpPr/>
          <p:nvPr/>
        </p:nvSpPr>
        <p:spPr>
          <a:xfrm>
            <a:off x="1" y="0"/>
            <a:ext cx="6863142" cy="9144000"/>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13">
              <a:solidFill>
                <a:schemeClr val="accent1"/>
              </a:solidFill>
            </a:endParaRPr>
          </a:p>
        </p:txBody>
      </p:sp>
      <p:pic>
        <p:nvPicPr>
          <p:cNvPr id="13" name="Picture 12" descr="A graph of a stock market&#10;&#10;AI-generated content may be incorrect.">
            <a:extLst>
              <a:ext uri="{FF2B5EF4-FFF2-40B4-BE49-F238E27FC236}">
                <a16:creationId xmlns:a16="http://schemas.microsoft.com/office/drawing/2014/main" id="{2D35015A-E91C-E9D0-D293-446DB5781958}"/>
              </a:ext>
            </a:extLst>
          </p:cNvPr>
          <p:cNvPicPr>
            <a:picLocks noChangeAspect="1"/>
          </p:cNvPicPr>
          <p:nvPr userDrawn="1"/>
        </p:nvPicPr>
        <p:blipFill>
          <a:blip r:embed="rId2"/>
          <a:srcRect l="62752" r="12229"/>
          <a:stretch>
            <a:fillRect/>
          </a:stretch>
        </p:blipFill>
        <p:spPr>
          <a:xfrm>
            <a:off x="4604" y="0"/>
            <a:ext cx="6863142" cy="9144000"/>
          </a:xfrm>
          <a:prstGeom prst="rect">
            <a:avLst/>
          </a:prstGeom>
        </p:spPr>
      </p:pic>
      <p:pic>
        <p:nvPicPr>
          <p:cNvPr id="15" name="Picture 14" descr="A black background with white text&#10;&#10;AI-generated content may be incorrect.">
            <a:extLst>
              <a:ext uri="{FF2B5EF4-FFF2-40B4-BE49-F238E27FC236}">
                <a16:creationId xmlns:a16="http://schemas.microsoft.com/office/drawing/2014/main" id="{76398057-FF08-F126-33BB-1EE93FB07FDD}"/>
              </a:ext>
            </a:extLst>
          </p:cNvPr>
          <p:cNvPicPr>
            <a:picLocks noChangeAspect="1"/>
          </p:cNvPicPr>
          <p:nvPr userDrawn="1"/>
        </p:nvPicPr>
        <p:blipFill>
          <a:blip r:embed="rId3"/>
          <a:stretch>
            <a:fillRect/>
          </a:stretch>
        </p:blipFill>
        <p:spPr>
          <a:xfrm>
            <a:off x="1808714" y="7791450"/>
            <a:ext cx="3240573" cy="1619250"/>
          </a:xfrm>
          <a:prstGeom prst="rect">
            <a:avLst/>
          </a:prstGeom>
        </p:spPr>
      </p:pic>
    </p:spTree>
    <p:extLst>
      <p:ext uri="{BB962C8B-B14F-4D97-AF65-F5344CB8AC3E}">
        <p14:creationId xmlns:p14="http://schemas.microsoft.com/office/powerpoint/2010/main" val="6068436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905396-A51D-4BC7-A374-B960CF7D1277}"/>
              </a:ext>
            </a:extLst>
          </p:cNvPr>
          <p:cNvSpPr/>
          <p:nvPr/>
        </p:nvSpPr>
        <p:spPr>
          <a:xfrm>
            <a:off x="3" y="0"/>
            <a:ext cx="6857997" cy="9144000"/>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13">
              <a:solidFill>
                <a:schemeClr val="accent1"/>
              </a:solidFill>
            </a:endParaRPr>
          </a:p>
        </p:txBody>
      </p:sp>
      <p:pic>
        <p:nvPicPr>
          <p:cNvPr id="5" name="Picture 4" descr="A graph of candlesticks on a black background&#10;&#10;AI-generated content may be incorrect.">
            <a:extLst>
              <a:ext uri="{FF2B5EF4-FFF2-40B4-BE49-F238E27FC236}">
                <a16:creationId xmlns:a16="http://schemas.microsoft.com/office/drawing/2014/main" id="{4B356552-941D-35D7-18A2-4316B326E2E8}"/>
              </a:ext>
            </a:extLst>
          </p:cNvPr>
          <p:cNvPicPr>
            <a:picLocks noChangeAspect="1"/>
          </p:cNvPicPr>
          <p:nvPr userDrawn="1"/>
        </p:nvPicPr>
        <p:blipFill>
          <a:blip r:embed="rId2">
            <a:alphaModFix amt="20000"/>
          </a:blip>
          <a:srcRect l="15127" r="18206"/>
          <a:stretch>
            <a:fillRect/>
          </a:stretch>
        </p:blipFill>
        <p:spPr>
          <a:xfrm>
            <a:off x="0" y="826168"/>
            <a:ext cx="6858000" cy="6858000"/>
          </a:xfrm>
          <a:prstGeom prst="rect">
            <a:avLst/>
          </a:prstGeom>
        </p:spPr>
      </p:pic>
      <p:sp>
        <p:nvSpPr>
          <p:cNvPr id="6" name="TextBox 5">
            <a:extLst>
              <a:ext uri="{FF2B5EF4-FFF2-40B4-BE49-F238E27FC236}">
                <a16:creationId xmlns:a16="http://schemas.microsoft.com/office/drawing/2014/main" id="{E47C8411-BE33-44C1-C919-07E8C69F4029}"/>
              </a:ext>
            </a:extLst>
          </p:cNvPr>
          <p:cNvSpPr txBox="1"/>
          <p:nvPr userDrawn="1"/>
        </p:nvSpPr>
        <p:spPr>
          <a:xfrm>
            <a:off x="7058526" y="0"/>
            <a:ext cx="6561221" cy="9144000"/>
          </a:xfrm>
          <a:prstGeom prst="rect">
            <a:avLst/>
          </a:prstGeom>
          <a:solidFill>
            <a:schemeClr val="tx2"/>
          </a:solidFill>
        </p:spPr>
        <p:txBody>
          <a:bodyPr wrap="square" rtlCol="0">
            <a:noAutofit/>
          </a:bodyPr>
          <a:lstStyle/>
          <a:p>
            <a:r>
              <a:rPr lang="en-US" sz="2000" b="1">
                <a:solidFill>
                  <a:schemeClr val="bg1"/>
                </a:solidFill>
              </a:rPr>
              <a:t>PowerPoint Desktop application: Select Your Starting Portfolio</a:t>
            </a:r>
          </a:p>
          <a:p>
            <a:endParaRPr lang="en-US" sz="1800" b="1">
              <a:solidFill>
                <a:schemeClr val="bg1"/>
              </a:solidFill>
            </a:endParaRPr>
          </a:p>
          <a:p>
            <a:pPr marL="342900" indent="-342900">
              <a:buFont typeface="+mj-lt"/>
              <a:buAutoNum type="arabicPeriod"/>
            </a:pPr>
            <a:r>
              <a:rPr lang="en-US" sz="1800">
                <a:solidFill>
                  <a:schemeClr val="bg1"/>
                </a:solidFill>
              </a:rPr>
              <a:t>Review the detailed Stock List including descriptions and company history </a:t>
            </a:r>
            <a:r>
              <a:rPr lang="en-US" sz="1800">
                <a:solidFill>
                  <a:schemeClr val="bg1"/>
                </a:solidFill>
                <a:hlinkClick r:id="rId3">
                  <a:extLst>
                    <a:ext uri="{A12FA001-AC4F-418D-AE19-62706E023703}">
                      <ahyp:hlinkClr xmlns:ahyp="http://schemas.microsoft.com/office/drawing/2018/hyperlinkcolor" val="tx"/>
                    </a:ext>
                  </a:extLst>
                </a:hlinkClick>
              </a:rPr>
              <a:t>here</a:t>
            </a:r>
            <a:r>
              <a:rPr lang="en-US" sz="1800">
                <a:solidFill>
                  <a:schemeClr val="bg1"/>
                </a:solidFill>
              </a:rPr>
              <a:t>.</a:t>
            </a:r>
          </a:p>
          <a:p>
            <a:pPr marL="800100" marR="0" lvl="1" indent="-342900" algn="l" defTabSz="457200" rtl="0" eaLnBrk="1" fontAlgn="auto" latinLnBrk="0" hangingPunct="1">
              <a:lnSpc>
                <a:spcPct val="100000"/>
              </a:lnSpc>
              <a:spcBef>
                <a:spcPts val="0"/>
              </a:spcBef>
              <a:spcAft>
                <a:spcPts val="0"/>
              </a:spcAft>
              <a:buClrTx/>
              <a:buSzTx/>
              <a:buFont typeface="+mj-lt"/>
              <a:buAutoNum type="alphaLcParenR"/>
              <a:tabLst/>
              <a:defRPr/>
            </a:pPr>
            <a:r>
              <a:rPr lang="en-US" sz="1800" b="0" i="0" u="none" strike="noStrike" kern="1200" baseline="0">
                <a:solidFill>
                  <a:schemeClr val="bg1"/>
                </a:solidFill>
                <a:latin typeface="+mn-lt"/>
                <a:ea typeface="+mn-ea"/>
                <a:cs typeface="+mn-cs"/>
              </a:rPr>
              <a:t>At the competition, each team will be provided an abbreviated stock list with company descriptions and a printed copy of your starting portfolio. </a:t>
            </a:r>
            <a:endParaRPr lang="en-US" sz="1800">
              <a:solidFill>
                <a:schemeClr val="bg1"/>
              </a:solidFill>
            </a:endParaRPr>
          </a:p>
          <a:p>
            <a:pPr marL="344488" indent="-344488">
              <a:buFont typeface="+mj-lt"/>
              <a:buAutoNum type="arabicPeriod" startAt="2"/>
            </a:pPr>
            <a:r>
              <a:rPr lang="en-US" sz="1800">
                <a:solidFill>
                  <a:schemeClr val="bg1"/>
                </a:solidFill>
              </a:rPr>
              <a:t>Double click on the table to edit the cells.</a:t>
            </a:r>
          </a:p>
          <a:p>
            <a:pPr marL="344488" indent="-344488">
              <a:buFont typeface="+mj-lt"/>
              <a:buAutoNum type="arabicPeriod" startAt="2"/>
            </a:pPr>
            <a:endParaRPr lang="en-US" sz="1800">
              <a:solidFill>
                <a:schemeClr val="bg1"/>
              </a:solidFill>
            </a:endParaRPr>
          </a:p>
          <a:p>
            <a:pPr marL="0" indent="0">
              <a:buFont typeface="+mj-lt"/>
              <a:buNone/>
            </a:pPr>
            <a:r>
              <a:rPr lang="en-US" sz="1800" b="1">
                <a:solidFill>
                  <a:schemeClr val="bg1"/>
                </a:solidFill>
              </a:rPr>
              <a:t>In the PowerPoint Web-Based application or Google Slides:</a:t>
            </a:r>
          </a:p>
          <a:p>
            <a:pPr marL="342900" indent="-342900">
              <a:buFont typeface="+mj-lt"/>
              <a:buAutoNum type="arabicPeriod" startAt="2"/>
            </a:pPr>
            <a:r>
              <a:rPr lang="en-US" sz="1800">
                <a:solidFill>
                  <a:schemeClr val="bg1"/>
                </a:solidFill>
              </a:rPr>
              <a:t>Use this spreadsheet to calculate your totals, and copy/paste the data into the table on this slide</a:t>
            </a:r>
          </a:p>
          <a:p>
            <a:pPr marL="342900" indent="-342900">
              <a:buFont typeface="+mj-lt"/>
              <a:buAutoNum type="arabicPeriod" startAt="2"/>
            </a:pPr>
            <a:r>
              <a:rPr lang="en-US" sz="1800">
                <a:solidFill>
                  <a:schemeClr val="bg1"/>
                </a:solidFill>
              </a:rPr>
              <a:t>Type the number of shares you would like to purchase for each stock in the “Shares” column. Every stock must have a value in the “Shares” column even if it’s 0.</a:t>
            </a:r>
          </a:p>
          <a:p>
            <a:pPr marL="342900" indent="-342900">
              <a:buFont typeface="+mj-lt"/>
              <a:buAutoNum type="arabicPeriod" startAt="2"/>
            </a:pPr>
            <a:r>
              <a:rPr lang="en-US" sz="1800" b="0" i="0" u="none" strike="noStrike" kern="1200" baseline="0">
                <a:solidFill>
                  <a:schemeClr val="bg1"/>
                </a:solidFill>
                <a:latin typeface="+mn-lt"/>
                <a:ea typeface="+mn-ea"/>
                <a:cs typeface="+mn-cs"/>
              </a:rPr>
              <a:t>Each team will begin with $1,000,000 cash on hand. If your portfolio value exceeds $1,000,000, the total amount will show as red, and you will need to adjust your selections to ensure that your total value stays under $1,000,000.</a:t>
            </a:r>
          </a:p>
          <a:p>
            <a:pPr marL="342900" indent="-342900">
              <a:buFont typeface="+mj-lt"/>
              <a:buAutoNum type="arabicPeriod" startAt="2"/>
            </a:pPr>
            <a:r>
              <a:rPr lang="en-US" sz="1800" b="0" i="0" u="none" strike="noStrike" kern="1200" baseline="0">
                <a:solidFill>
                  <a:schemeClr val="bg1"/>
                </a:solidFill>
                <a:latin typeface="+mn-lt"/>
                <a:ea typeface="+mn-ea"/>
                <a:cs typeface="+mn-cs"/>
              </a:rPr>
              <a:t>Any funds not invested in stocks will be available as liquid capitol to spend once the national JA Stock Market Challenge begins. </a:t>
            </a:r>
          </a:p>
          <a:p>
            <a:pPr marL="0" indent="0">
              <a:buFontTx/>
              <a:buNone/>
            </a:pPr>
            <a:endParaRPr lang="en-US" sz="1600">
              <a:solidFill>
                <a:schemeClr val="bg1"/>
              </a:solidFill>
            </a:endParaRPr>
          </a:p>
          <a:p>
            <a:pPr marL="0" indent="0">
              <a:buFontTx/>
              <a:buNone/>
            </a:pPr>
            <a:r>
              <a:rPr lang="en-US" sz="1800" b="1">
                <a:solidFill>
                  <a:schemeClr val="bg1"/>
                </a:solidFill>
              </a:rPr>
              <a:t>Do not make edits to this page beyond selecting your stock shares.</a:t>
            </a:r>
          </a:p>
          <a:p>
            <a:endParaRPr lang="en-US" sz="1600">
              <a:solidFill>
                <a:schemeClr val="bg1"/>
              </a:solidFill>
            </a:endParaRPr>
          </a:p>
        </p:txBody>
      </p:sp>
      <p:pic>
        <p:nvPicPr>
          <p:cNvPr id="7" name="Picture 6" descr="A black background with white text&#10;&#10;AI-generated content may be incorrect.">
            <a:extLst>
              <a:ext uri="{FF2B5EF4-FFF2-40B4-BE49-F238E27FC236}">
                <a16:creationId xmlns:a16="http://schemas.microsoft.com/office/drawing/2014/main" id="{FB999C45-C3D9-6818-80AA-52D7F593FF64}"/>
              </a:ext>
            </a:extLst>
          </p:cNvPr>
          <p:cNvPicPr>
            <a:picLocks noChangeAspect="1"/>
          </p:cNvPicPr>
          <p:nvPr userDrawn="1"/>
        </p:nvPicPr>
        <p:blipFill>
          <a:blip r:embed="rId4"/>
          <a:stretch>
            <a:fillRect/>
          </a:stretch>
        </p:blipFill>
        <p:spPr>
          <a:xfrm>
            <a:off x="11251011" y="7443536"/>
            <a:ext cx="2255217" cy="1539005"/>
          </a:xfrm>
          <a:prstGeom prst="rect">
            <a:avLst/>
          </a:prstGeom>
        </p:spPr>
      </p:pic>
    </p:spTree>
    <p:extLst>
      <p:ext uri="{BB962C8B-B14F-4D97-AF65-F5344CB8AC3E}">
        <p14:creationId xmlns:p14="http://schemas.microsoft.com/office/powerpoint/2010/main" val="198024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905396-A51D-4BC7-A374-B960CF7D1277}"/>
              </a:ext>
            </a:extLst>
          </p:cNvPr>
          <p:cNvSpPr/>
          <p:nvPr/>
        </p:nvSpPr>
        <p:spPr>
          <a:xfrm>
            <a:off x="3" y="0"/>
            <a:ext cx="6857997" cy="9144000"/>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13">
              <a:solidFill>
                <a:schemeClr val="accent1"/>
              </a:solidFill>
            </a:endParaRPr>
          </a:p>
        </p:txBody>
      </p:sp>
      <p:pic>
        <p:nvPicPr>
          <p:cNvPr id="5" name="Picture 4" descr="A graph of candlesticks on a black background&#10;&#10;AI-generated content may be incorrect.">
            <a:extLst>
              <a:ext uri="{FF2B5EF4-FFF2-40B4-BE49-F238E27FC236}">
                <a16:creationId xmlns:a16="http://schemas.microsoft.com/office/drawing/2014/main" id="{4B356552-941D-35D7-18A2-4316B326E2E8}"/>
              </a:ext>
            </a:extLst>
          </p:cNvPr>
          <p:cNvPicPr>
            <a:picLocks noChangeAspect="1"/>
          </p:cNvPicPr>
          <p:nvPr userDrawn="1"/>
        </p:nvPicPr>
        <p:blipFill>
          <a:blip r:embed="rId2">
            <a:alphaModFix amt="20000"/>
          </a:blip>
          <a:srcRect l="15127" r="18206"/>
          <a:stretch>
            <a:fillRect/>
          </a:stretch>
        </p:blipFill>
        <p:spPr>
          <a:xfrm>
            <a:off x="0" y="826168"/>
            <a:ext cx="6858000" cy="6858000"/>
          </a:xfrm>
          <a:prstGeom prst="rect">
            <a:avLst/>
          </a:prstGeom>
        </p:spPr>
      </p:pic>
      <p:sp>
        <p:nvSpPr>
          <p:cNvPr id="6" name="TextBox 5">
            <a:extLst>
              <a:ext uri="{FF2B5EF4-FFF2-40B4-BE49-F238E27FC236}">
                <a16:creationId xmlns:a16="http://schemas.microsoft.com/office/drawing/2014/main" id="{E47C8411-BE33-44C1-C919-07E8C69F4029}"/>
              </a:ext>
            </a:extLst>
          </p:cNvPr>
          <p:cNvSpPr txBox="1"/>
          <p:nvPr userDrawn="1"/>
        </p:nvSpPr>
        <p:spPr>
          <a:xfrm>
            <a:off x="7058526" y="0"/>
            <a:ext cx="6561221" cy="9144000"/>
          </a:xfrm>
          <a:prstGeom prst="rect">
            <a:avLst/>
          </a:prstGeom>
          <a:solidFill>
            <a:schemeClr val="tx2"/>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1" dirty="0">
                <a:solidFill>
                  <a:schemeClr val="bg1"/>
                </a:solidFill>
              </a:rPr>
              <a:t>Select Your Starting Portfolio</a:t>
            </a:r>
          </a:p>
          <a:p>
            <a:endParaRPr lang="en-US" sz="1800" b="1" dirty="0">
              <a:solidFill>
                <a:schemeClr val="bg1"/>
              </a:solidFill>
            </a:endParaRPr>
          </a:p>
          <a:p>
            <a:pPr marL="342900" indent="-342900">
              <a:buFont typeface="+mj-lt"/>
              <a:buAutoNum type="arabicPeriod"/>
            </a:pPr>
            <a:r>
              <a:rPr lang="en-US" sz="1800" dirty="0">
                <a:solidFill>
                  <a:schemeClr val="bg1"/>
                </a:solidFill>
              </a:rPr>
              <a:t>Review the detailed Stock List including descriptions and company history </a:t>
            </a:r>
            <a:r>
              <a:rPr lang="en-US" sz="1800" b="1" dirty="0">
                <a:solidFill>
                  <a:schemeClr val="accent5"/>
                </a:solidFill>
                <a:hlinkClick r:id="rId3">
                  <a:extLst>
                    <a:ext uri="{A12FA001-AC4F-418D-AE19-62706E023703}">
                      <ahyp:hlinkClr xmlns:ahyp="http://schemas.microsoft.com/office/drawing/2018/hyperlinkcolor" val="tx"/>
                    </a:ext>
                  </a:extLst>
                </a:hlinkClick>
              </a:rPr>
              <a:t>here</a:t>
            </a:r>
            <a:r>
              <a:rPr lang="en-US" sz="1800" dirty="0">
                <a:solidFill>
                  <a:schemeClr val="bg1"/>
                </a:solidFill>
              </a:rPr>
              <a:t>.</a:t>
            </a:r>
          </a:p>
          <a:p>
            <a:pPr marL="800100" marR="0" lvl="1" indent="-342900" algn="l" defTabSz="457200" rtl="0" eaLnBrk="1" fontAlgn="auto" latinLnBrk="0" hangingPunct="1">
              <a:lnSpc>
                <a:spcPct val="100000"/>
              </a:lnSpc>
              <a:spcBef>
                <a:spcPts val="0"/>
              </a:spcBef>
              <a:spcAft>
                <a:spcPts val="0"/>
              </a:spcAft>
              <a:buClrTx/>
              <a:buSzTx/>
              <a:buFont typeface="+mj-lt"/>
              <a:buAutoNum type="alphaLcParenR"/>
              <a:tabLst/>
              <a:defRPr/>
            </a:pPr>
            <a:r>
              <a:rPr lang="en-US" sz="1800" b="0" i="0" u="none" strike="noStrike" kern="1200" baseline="0" dirty="0">
                <a:solidFill>
                  <a:schemeClr val="bg1"/>
                </a:solidFill>
                <a:latin typeface="+mn-lt"/>
                <a:ea typeface="+mn-ea"/>
                <a:cs typeface="+mn-cs"/>
              </a:rPr>
              <a:t>At the competition, each team will be provided an abbreviated stock list with company descriptions and a printed copy of your starting portfolio. </a:t>
            </a:r>
            <a:endParaRPr lang="en-US" sz="1800" dirty="0">
              <a:solidFill>
                <a:schemeClr val="bg1"/>
              </a:solidFill>
            </a:endParaRPr>
          </a:p>
          <a:p>
            <a:pPr marL="342900" indent="-342900">
              <a:buFont typeface="+mj-lt"/>
              <a:buAutoNum type="arabicPeriod" startAt="2"/>
            </a:pPr>
            <a:r>
              <a:rPr lang="en-US" sz="1800" dirty="0">
                <a:solidFill>
                  <a:schemeClr val="bg1"/>
                </a:solidFill>
              </a:rPr>
              <a:t>Use </a:t>
            </a:r>
            <a:r>
              <a:rPr lang="en-US" sz="1800" b="1" u="sng" dirty="0">
                <a:solidFill>
                  <a:schemeClr val="accent5"/>
                </a:solidFill>
                <a:hlinkClick r:id="rId4">
                  <a:extLst>
                    <a:ext uri="{A12FA001-AC4F-418D-AE19-62706E023703}">
                      <ahyp:hlinkClr xmlns:ahyp="http://schemas.microsoft.com/office/drawing/2018/hyperlinkcolor" val="tx"/>
                    </a:ext>
                  </a:extLst>
                </a:hlinkClick>
              </a:rPr>
              <a:t>this spreadsheet</a:t>
            </a:r>
            <a:r>
              <a:rPr lang="en-US" sz="1800" b="1" u="none" dirty="0">
                <a:solidFill>
                  <a:schemeClr val="accent5"/>
                </a:solidFill>
              </a:rPr>
              <a:t> </a:t>
            </a:r>
            <a:r>
              <a:rPr lang="en-US" sz="1800" dirty="0">
                <a:solidFill>
                  <a:schemeClr val="bg1"/>
                </a:solidFill>
              </a:rPr>
              <a:t>to calculate your totals, and copy/paste the data into the table on this page.</a:t>
            </a:r>
          </a:p>
          <a:p>
            <a:pPr marL="342900" indent="-342900">
              <a:buFont typeface="+mj-lt"/>
              <a:buAutoNum type="arabicPeriod" startAt="2"/>
            </a:pPr>
            <a:r>
              <a:rPr lang="en-US" sz="1800" dirty="0">
                <a:solidFill>
                  <a:schemeClr val="bg1"/>
                </a:solidFill>
              </a:rPr>
              <a:t>Type the number of shares you would like to purchase for each stock in the “Shares” column. Every stock must have a value in the “Shares” column even if it’s 0.</a:t>
            </a:r>
          </a:p>
          <a:p>
            <a:pPr marL="342900" indent="-342900">
              <a:buFont typeface="+mj-lt"/>
              <a:buAutoNum type="arabicPeriod" startAt="2"/>
            </a:pPr>
            <a:r>
              <a:rPr lang="en-US" sz="1800" b="0" i="0" u="none" strike="noStrike" kern="1200" baseline="0" dirty="0">
                <a:solidFill>
                  <a:schemeClr val="bg1"/>
                </a:solidFill>
                <a:latin typeface="+mn-lt"/>
                <a:ea typeface="+mn-ea"/>
                <a:cs typeface="+mn-cs"/>
              </a:rPr>
              <a:t>Each team will begin with $1,000,000 cash on hand. If your portfolio value exceeds $1,000,000, the total amount will show as red, and you will need to adjust your selections to ensure that your total value stays under $1,000,000.</a:t>
            </a:r>
          </a:p>
          <a:p>
            <a:pPr marL="342900" indent="-342900">
              <a:buFont typeface="+mj-lt"/>
              <a:buAutoNum type="arabicPeriod" startAt="2"/>
            </a:pPr>
            <a:r>
              <a:rPr lang="en-US" sz="1800" b="0" i="0" u="none" strike="noStrike" kern="1200" baseline="0" dirty="0">
                <a:solidFill>
                  <a:schemeClr val="bg1"/>
                </a:solidFill>
                <a:latin typeface="+mn-lt"/>
                <a:ea typeface="+mn-ea"/>
                <a:cs typeface="+mn-cs"/>
              </a:rPr>
              <a:t>Teams are required to invest in a minimum of 3 stocks and hold at least 100 shares in each throughout the competition.</a:t>
            </a:r>
          </a:p>
          <a:p>
            <a:pPr marL="342900" indent="-342900">
              <a:buFont typeface="+mj-lt"/>
              <a:buAutoNum type="arabicPeriod" startAt="2"/>
            </a:pPr>
            <a:r>
              <a:rPr lang="en-US" sz="1800" b="0" i="0" u="none" strike="noStrike" kern="1200" baseline="0" dirty="0">
                <a:solidFill>
                  <a:schemeClr val="bg1"/>
                </a:solidFill>
                <a:latin typeface="+mn-lt"/>
                <a:ea typeface="+mn-ea"/>
                <a:cs typeface="+mn-cs"/>
              </a:rPr>
              <a:t>Any funds not invested in stocks will be available as liquid capitol to spend once the national JA Stock Market Challenge begins. </a:t>
            </a:r>
          </a:p>
          <a:p>
            <a:pPr marL="0" indent="0">
              <a:buFontTx/>
              <a:buNone/>
            </a:pPr>
            <a:endParaRPr lang="en-US" sz="1600" dirty="0">
              <a:solidFill>
                <a:schemeClr val="bg1"/>
              </a:solidFill>
            </a:endParaRPr>
          </a:p>
          <a:p>
            <a:pPr marL="0" indent="0">
              <a:buFontTx/>
              <a:buNone/>
            </a:pPr>
            <a:r>
              <a:rPr lang="en-US" sz="1800" b="1" dirty="0">
                <a:solidFill>
                  <a:schemeClr val="bg1"/>
                </a:solidFill>
              </a:rPr>
              <a:t>Do not make edits to this page beyond selecting your stock shares.</a:t>
            </a:r>
          </a:p>
          <a:p>
            <a:endParaRPr lang="en-US" sz="1400" dirty="0">
              <a:solidFill>
                <a:schemeClr val="bg1"/>
              </a:solidFill>
            </a:endParaRPr>
          </a:p>
        </p:txBody>
      </p:sp>
      <p:pic>
        <p:nvPicPr>
          <p:cNvPr id="7" name="Picture 6" descr="A black background with white text&#10;&#10;AI-generated content may be incorrect.">
            <a:extLst>
              <a:ext uri="{FF2B5EF4-FFF2-40B4-BE49-F238E27FC236}">
                <a16:creationId xmlns:a16="http://schemas.microsoft.com/office/drawing/2014/main" id="{FB999C45-C3D9-6818-80AA-52D7F593FF64}"/>
              </a:ext>
            </a:extLst>
          </p:cNvPr>
          <p:cNvPicPr>
            <a:picLocks noChangeAspect="1"/>
          </p:cNvPicPr>
          <p:nvPr userDrawn="1"/>
        </p:nvPicPr>
        <p:blipFill>
          <a:blip r:embed="rId5"/>
          <a:stretch>
            <a:fillRect/>
          </a:stretch>
        </p:blipFill>
        <p:spPr>
          <a:xfrm>
            <a:off x="11463191" y="7588332"/>
            <a:ext cx="2043037" cy="1394209"/>
          </a:xfrm>
          <a:prstGeom prst="rect">
            <a:avLst/>
          </a:prstGeom>
        </p:spPr>
      </p:pic>
    </p:spTree>
    <p:extLst>
      <p:ext uri="{BB962C8B-B14F-4D97-AF65-F5344CB8AC3E}">
        <p14:creationId xmlns:p14="http://schemas.microsoft.com/office/powerpoint/2010/main" val="24940493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7276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Section Heade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CC6C2B9-9DA8-4B66-B7C0-BCAAA2A52321}"/>
              </a:ext>
            </a:extLst>
          </p:cNvPr>
          <p:cNvSpPr txBox="1">
            <a:spLocks/>
          </p:cNvSpPr>
          <p:nvPr/>
        </p:nvSpPr>
        <p:spPr>
          <a:xfrm>
            <a:off x="3649108" y="3734788"/>
            <a:ext cx="2885614" cy="1767417"/>
          </a:xfrm>
          <a:prstGeom prst="rect">
            <a:avLst/>
          </a:prstGeom>
        </p:spPr>
        <p:txBody>
          <a:bodyPr/>
          <a:lstStyle>
            <a:lvl1pPr algn="l" defTabSz="457189" rtl="0" eaLnBrk="1" latinLnBrk="0" hangingPunct="1">
              <a:spcBef>
                <a:spcPct val="0"/>
              </a:spcBef>
              <a:buNone/>
              <a:defRPr sz="4400" kern="1200">
                <a:solidFill>
                  <a:schemeClr val="bg1"/>
                </a:solidFill>
                <a:latin typeface="Arial"/>
                <a:ea typeface="+mj-ea"/>
                <a:cs typeface="Arial"/>
              </a:defRPr>
            </a:lvl1pPr>
          </a:lstStyle>
          <a:p>
            <a:r>
              <a:rPr lang="en-US" sz="2475"/>
              <a:t>Click to edit Master title style</a:t>
            </a:r>
          </a:p>
        </p:txBody>
      </p:sp>
      <p:sp>
        <p:nvSpPr>
          <p:cNvPr id="9" name="Rectangle 8">
            <a:extLst>
              <a:ext uri="{FF2B5EF4-FFF2-40B4-BE49-F238E27FC236}">
                <a16:creationId xmlns:a16="http://schemas.microsoft.com/office/drawing/2014/main" id="{D64EB4F9-6E38-408B-AB4D-8A8CC8DA7EFF}"/>
              </a:ext>
            </a:extLst>
          </p:cNvPr>
          <p:cNvSpPr/>
          <p:nvPr/>
        </p:nvSpPr>
        <p:spPr>
          <a:xfrm>
            <a:off x="1" y="0"/>
            <a:ext cx="6863142" cy="9144000"/>
          </a:xfrm>
          <a:prstGeom prst="rect">
            <a:avLst/>
          </a:prstGeom>
          <a:solidFill>
            <a:srgbClr val="285F74"/>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13">
              <a:solidFill>
                <a:schemeClr val="accent1"/>
              </a:solidFill>
            </a:endParaRPr>
          </a:p>
        </p:txBody>
      </p:sp>
      <p:pic>
        <p:nvPicPr>
          <p:cNvPr id="11" name="Picture 10" descr="A group of people in a room&#10;&#10;AI-generated content may be incorrect.">
            <a:extLst>
              <a:ext uri="{FF2B5EF4-FFF2-40B4-BE49-F238E27FC236}">
                <a16:creationId xmlns:a16="http://schemas.microsoft.com/office/drawing/2014/main" id="{9189DC8C-C8B9-D86A-14CB-9036DC73D863}"/>
              </a:ext>
            </a:extLst>
          </p:cNvPr>
          <p:cNvPicPr>
            <a:picLocks noChangeAspect="1"/>
          </p:cNvPicPr>
          <p:nvPr userDrawn="1"/>
        </p:nvPicPr>
        <p:blipFill>
          <a:blip r:embed="rId2"/>
          <a:stretch>
            <a:fillRect/>
          </a:stretch>
        </p:blipFill>
        <p:spPr>
          <a:xfrm>
            <a:off x="0" y="1892300"/>
            <a:ext cx="6858000" cy="6858000"/>
          </a:xfrm>
          <a:prstGeom prst="rect">
            <a:avLst/>
          </a:prstGeom>
        </p:spPr>
      </p:pic>
      <p:pic>
        <p:nvPicPr>
          <p:cNvPr id="8" name="Picture 7" descr="A black background with white text&#10;&#10;AI-generated content may be incorrect.">
            <a:extLst>
              <a:ext uri="{FF2B5EF4-FFF2-40B4-BE49-F238E27FC236}">
                <a16:creationId xmlns:a16="http://schemas.microsoft.com/office/drawing/2014/main" id="{674BF44D-E105-D6DD-9140-FE4D9F38E1A3}"/>
              </a:ext>
            </a:extLst>
          </p:cNvPr>
          <p:cNvPicPr>
            <a:picLocks noChangeAspect="1"/>
          </p:cNvPicPr>
          <p:nvPr userDrawn="1"/>
        </p:nvPicPr>
        <p:blipFill>
          <a:blip r:embed="rId3"/>
          <a:stretch>
            <a:fillRect/>
          </a:stretch>
        </p:blipFill>
        <p:spPr>
          <a:xfrm>
            <a:off x="3526897" y="6630558"/>
            <a:ext cx="3563406" cy="2436517"/>
          </a:xfrm>
          <a:prstGeom prst="rect">
            <a:avLst/>
          </a:prstGeom>
        </p:spPr>
      </p:pic>
      <p:sp>
        <p:nvSpPr>
          <p:cNvPr id="28" name="Title 1">
            <a:extLst>
              <a:ext uri="{FF2B5EF4-FFF2-40B4-BE49-F238E27FC236}">
                <a16:creationId xmlns:a16="http://schemas.microsoft.com/office/drawing/2014/main" id="{72909749-7A42-4230-AF68-32C5A0A75C03}"/>
              </a:ext>
            </a:extLst>
          </p:cNvPr>
          <p:cNvSpPr>
            <a:spLocks noGrp="1"/>
          </p:cNvSpPr>
          <p:nvPr>
            <p:ph type="title"/>
          </p:nvPr>
        </p:nvSpPr>
        <p:spPr>
          <a:xfrm>
            <a:off x="378199" y="0"/>
            <a:ext cx="5768601" cy="2705100"/>
          </a:xfrm>
        </p:spPr>
        <p:txBody>
          <a:bodyPr>
            <a:noAutofit/>
          </a:bodyPr>
          <a:lstStyle>
            <a:lvl1pPr>
              <a:defRPr sz="2250">
                <a:solidFill>
                  <a:schemeClr val="bg1"/>
                </a:solidFill>
              </a:defRPr>
            </a:lvl1pPr>
          </a:lstStyle>
          <a:p>
            <a:r>
              <a:rPr lang="en-US"/>
              <a:t>Click to edit Master title style</a:t>
            </a:r>
          </a:p>
        </p:txBody>
      </p:sp>
      <p:sp>
        <p:nvSpPr>
          <p:cNvPr id="12" name="Rectangle 11">
            <a:extLst>
              <a:ext uri="{FF2B5EF4-FFF2-40B4-BE49-F238E27FC236}">
                <a16:creationId xmlns:a16="http://schemas.microsoft.com/office/drawing/2014/main" id="{8AD53E3B-AAD4-D079-1BF2-FE698DB13C57}"/>
              </a:ext>
            </a:extLst>
          </p:cNvPr>
          <p:cNvSpPr/>
          <p:nvPr userDrawn="1"/>
        </p:nvSpPr>
        <p:spPr>
          <a:xfrm>
            <a:off x="2563322" y="4100512"/>
            <a:ext cx="413241" cy="463603"/>
          </a:xfrm>
          <a:custGeom>
            <a:avLst/>
            <a:gdLst>
              <a:gd name="connsiteX0" fmla="*/ 0 w 404812"/>
              <a:gd name="connsiteY0" fmla="*/ 0 h 457200"/>
              <a:gd name="connsiteX1" fmla="*/ 404812 w 404812"/>
              <a:gd name="connsiteY1" fmla="*/ 0 h 457200"/>
              <a:gd name="connsiteX2" fmla="*/ 404812 w 404812"/>
              <a:gd name="connsiteY2" fmla="*/ 457200 h 457200"/>
              <a:gd name="connsiteX3" fmla="*/ 0 w 404812"/>
              <a:gd name="connsiteY3" fmla="*/ 457200 h 457200"/>
              <a:gd name="connsiteX4" fmla="*/ 0 w 404812"/>
              <a:gd name="connsiteY4" fmla="*/ 0 h 457200"/>
              <a:gd name="connsiteX0" fmla="*/ 0 w 404812"/>
              <a:gd name="connsiteY0" fmla="*/ 0 h 457200"/>
              <a:gd name="connsiteX1" fmla="*/ 404812 w 404812"/>
              <a:gd name="connsiteY1" fmla="*/ 0 h 457200"/>
              <a:gd name="connsiteX2" fmla="*/ 404812 w 404812"/>
              <a:gd name="connsiteY2" fmla="*/ 457200 h 457200"/>
              <a:gd name="connsiteX3" fmla="*/ 147637 w 404812"/>
              <a:gd name="connsiteY3" fmla="*/ 357188 h 457200"/>
              <a:gd name="connsiteX4" fmla="*/ 0 w 404812"/>
              <a:gd name="connsiteY4" fmla="*/ 0 h 457200"/>
              <a:gd name="connsiteX0" fmla="*/ 0 w 404812"/>
              <a:gd name="connsiteY0" fmla="*/ 0 h 457200"/>
              <a:gd name="connsiteX1" fmla="*/ 404812 w 404812"/>
              <a:gd name="connsiteY1" fmla="*/ 0 h 457200"/>
              <a:gd name="connsiteX2" fmla="*/ 404812 w 404812"/>
              <a:gd name="connsiteY2" fmla="*/ 457200 h 457200"/>
              <a:gd name="connsiteX3" fmla="*/ 147637 w 404812"/>
              <a:gd name="connsiteY3" fmla="*/ 357188 h 457200"/>
              <a:gd name="connsiteX4" fmla="*/ 0 w 404812"/>
              <a:gd name="connsiteY4" fmla="*/ 0 h 457200"/>
              <a:gd name="connsiteX0" fmla="*/ 61159 w 465971"/>
              <a:gd name="connsiteY0" fmla="*/ 0 h 457200"/>
              <a:gd name="connsiteX1" fmla="*/ 465971 w 465971"/>
              <a:gd name="connsiteY1" fmla="*/ 0 h 457200"/>
              <a:gd name="connsiteX2" fmla="*/ 465971 w 465971"/>
              <a:gd name="connsiteY2" fmla="*/ 457200 h 457200"/>
              <a:gd name="connsiteX3" fmla="*/ 84971 w 465971"/>
              <a:gd name="connsiteY3" fmla="*/ 266700 h 457200"/>
              <a:gd name="connsiteX4" fmla="*/ 61159 w 465971"/>
              <a:gd name="connsiteY4" fmla="*/ 0 h 457200"/>
              <a:gd name="connsiteX0" fmla="*/ 0 w 404812"/>
              <a:gd name="connsiteY0" fmla="*/ 0 h 457200"/>
              <a:gd name="connsiteX1" fmla="*/ 404812 w 404812"/>
              <a:gd name="connsiteY1" fmla="*/ 0 h 457200"/>
              <a:gd name="connsiteX2" fmla="*/ 404812 w 404812"/>
              <a:gd name="connsiteY2" fmla="*/ 457200 h 457200"/>
              <a:gd name="connsiteX3" fmla="*/ 23812 w 404812"/>
              <a:gd name="connsiteY3" fmla="*/ 266700 h 457200"/>
              <a:gd name="connsiteX4" fmla="*/ 0 w 404812"/>
              <a:gd name="connsiteY4" fmla="*/ 0 h 457200"/>
              <a:gd name="connsiteX0" fmla="*/ 0 w 404812"/>
              <a:gd name="connsiteY0" fmla="*/ 0 h 457200"/>
              <a:gd name="connsiteX1" fmla="*/ 404812 w 404812"/>
              <a:gd name="connsiteY1" fmla="*/ 0 h 457200"/>
              <a:gd name="connsiteX2" fmla="*/ 404812 w 404812"/>
              <a:gd name="connsiteY2" fmla="*/ 457200 h 457200"/>
              <a:gd name="connsiteX3" fmla="*/ 23812 w 404812"/>
              <a:gd name="connsiteY3" fmla="*/ 266700 h 457200"/>
              <a:gd name="connsiteX4" fmla="*/ 0 w 404812"/>
              <a:gd name="connsiteY4" fmla="*/ 0 h 457200"/>
              <a:gd name="connsiteX0" fmla="*/ 514 w 405326"/>
              <a:gd name="connsiteY0" fmla="*/ 0 h 457200"/>
              <a:gd name="connsiteX1" fmla="*/ 405326 w 405326"/>
              <a:gd name="connsiteY1" fmla="*/ 0 h 457200"/>
              <a:gd name="connsiteX2" fmla="*/ 405326 w 405326"/>
              <a:gd name="connsiteY2" fmla="*/ 457200 h 457200"/>
              <a:gd name="connsiteX3" fmla="*/ 513 w 405326"/>
              <a:gd name="connsiteY3" fmla="*/ 266700 h 457200"/>
              <a:gd name="connsiteX4" fmla="*/ 514 w 405326"/>
              <a:gd name="connsiteY4" fmla="*/ 0 h 457200"/>
              <a:gd name="connsiteX0" fmla="*/ 514 w 405326"/>
              <a:gd name="connsiteY0" fmla="*/ 0 h 457200"/>
              <a:gd name="connsiteX1" fmla="*/ 405326 w 405326"/>
              <a:gd name="connsiteY1" fmla="*/ 0 h 457200"/>
              <a:gd name="connsiteX2" fmla="*/ 405326 w 405326"/>
              <a:gd name="connsiteY2" fmla="*/ 457200 h 457200"/>
              <a:gd name="connsiteX3" fmla="*/ 513 w 405326"/>
              <a:gd name="connsiteY3" fmla="*/ 266700 h 457200"/>
              <a:gd name="connsiteX4" fmla="*/ 514 w 405326"/>
              <a:gd name="connsiteY4" fmla="*/ 0 h 457200"/>
              <a:gd name="connsiteX0" fmla="*/ 514 w 405326"/>
              <a:gd name="connsiteY0" fmla="*/ 0 h 457200"/>
              <a:gd name="connsiteX1" fmla="*/ 405326 w 405326"/>
              <a:gd name="connsiteY1" fmla="*/ 0 h 457200"/>
              <a:gd name="connsiteX2" fmla="*/ 405326 w 405326"/>
              <a:gd name="connsiteY2" fmla="*/ 457200 h 457200"/>
              <a:gd name="connsiteX3" fmla="*/ 513 w 405326"/>
              <a:gd name="connsiteY3" fmla="*/ 266700 h 457200"/>
              <a:gd name="connsiteX4" fmla="*/ 514 w 405326"/>
              <a:gd name="connsiteY4" fmla="*/ 0 h 457200"/>
              <a:gd name="connsiteX0" fmla="*/ 514 w 405326"/>
              <a:gd name="connsiteY0" fmla="*/ 0 h 457200"/>
              <a:gd name="connsiteX1" fmla="*/ 405326 w 405326"/>
              <a:gd name="connsiteY1" fmla="*/ 0 h 457200"/>
              <a:gd name="connsiteX2" fmla="*/ 405326 w 405326"/>
              <a:gd name="connsiteY2" fmla="*/ 457200 h 457200"/>
              <a:gd name="connsiteX3" fmla="*/ 513 w 405326"/>
              <a:gd name="connsiteY3" fmla="*/ 266700 h 457200"/>
              <a:gd name="connsiteX4" fmla="*/ 514 w 405326"/>
              <a:gd name="connsiteY4" fmla="*/ 0 h 457200"/>
              <a:gd name="connsiteX0" fmla="*/ 514 w 405326"/>
              <a:gd name="connsiteY0" fmla="*/ 0 h 419100"/>
              <a:gd name="connsiteX1" fmla="*/ 405326 w 405326"/>
              <a:gd name="connsiteY1" fmla="*/ 0 h 419100"/>
              <a:gd name="connsiteX2" fmla="*/ 400563 w 405326"/>
              <a:gd name="connsiteY2" fmla="*/ 419100 h 419100"/>
              <a:gd name="connsiteX3" fmla="*/ 513 w 405326"/>
              <a:gd name="connsiteY3" fmla="*/ 266700 h 419100"/>
              <a:gd name="connsiteX4" fmla="*/ 514 w 405326"/>
              <a:gd name="connsiteY4" fmla="*/ 0 h 419100"/>
              <a:gd name="connsiteX0" fmla="*/ 514 w 405326"/>
              <a:gd name="connsiteY0" fmla="*/ 0 h 419100"/>
              <a:gd name="connsiteX1" fmla="*/ 405326 w 405326"/>
              <a:gd name="connsiteY1" fmla="*/ 0 h 419100"/>
              <a:gd name="connsiteX2" fmla="*/ 400563 w 405326"/>
              <a:gd name="connsiteY2" fmla="*/ 419100 h 419100"/>
              <a:gd name="connsiteX3" fmla="*/ 513 w 405326"/>
              <a:gd name="connsiteY3" fmla="*/ 266700 h 419100"/>
              <a:gd name="connsiteX4" fmla="*/ 514 w 405326"/>
              <a:gd name="connsiteY4" fmla="*/ 0 h 419100"/>
              <a:gd name="connsiteX0" fmla="*/ 514 w 405326"/>
              <a:gd name="connsiteY0" fmla="*/ 0 h 419100"/>
              <a:gd name="connsiteX1" fmla="*/ 405326 w 405326"/>
              <a:gd name="connsiteY1" fmla="*/ 0 h 419100"/>
              <a:gd name="connsiteX2" fmla="*/ 400563 w 405326"/>
              <a:gd name="connsiteY2" fmla="*/ 419100 h 419100"/>
              <a:gd name="connsiteX3" fmla="*/ 513 w 405326"/>
              <a:gd name="connsiteY3" fmla="*/ 266700 h 419100"/>
              <a:gd name="connsiteX4" fmla="*/ 514 w 405326"/>
              <a:gd name="connsiteY4" fmla="*/ 0 h 419100"/>
              <a:gd name="connsiteX0" fmla="*/ 514 w 405326"/>
              <a:gd name="connsiteY0" fmla="*/ 0 h 420977"/>
              <a:gd name="connsiteX1" fmla="*/ 405326 w 405326"/>
              <a:gd name="connsiteY1" fmla="*/ 0 h 420977"/>
              <a:gd name="connsiteX2" fmla="*/ 400563 w 405326"/>
              <a:gd name="connsiteY2" fmla="*/ 419100 h 420977"/>
              <a:gd name="connsiteX3" fmla="*/ 513 w 405326"/>
              <a:gd name="connsiteY3" fmla="*/ 266700 h 420977"/>
              <a:gd name="connsiteX4" fmla="*/ 514 w 405326"/>
              <a:gd name="connsiteY4" fmla="*/ 0 h 420977"/>
              <a:gd name="connsiteX0" fmla="*/ 514 w 405326"/>
              <a:gd name="connsiteY0" fmla="*/ 0 h 449315"/>
              <a:gd name="connsiteX1" fmla="*/ 405326 w 405326"/>
              <a:gd name="connsiteY1" fmla="*/ 0 h 449315"/>
              <a:gd name="connsiteX2" fmla="*/ 400563 w 405326"/>
              <a:gd name="connsiteY2" fmla="*/ 447675 h 449315"/>
              <a:gd name="connsiteX3" fmla="*/ 513 w 405326"/>
              <a:gd name="connsiteY3" fmla="*/ 266700 h 449315"/>
              <a:gd name="connsiteX4" fmla="*/ 514 w 405326"/>
              <a:gd name="connsiteY4" fmla="*/ 0 h 449315"/>
              <a:gd name="connsiteX0" fmla="*/ 514 w 410089"/>
              <a:gd name="connsiteY0" fmla="*/ 14288 h 463603"/>
              <a:gd name="connsiteX1" fmla="*/ 410089 w 410089"/>
              <a:gd name="connsiteY1" fmla="*/ 0 h 463603"/>
              <a:gd name="connsiteX2" fmla="*/ 400563 w 410089"/>
              <a:gd name="connsiteY2" fmla="*/ 461963 h 463603"/>
              <a:gd name="connsiteX3" fmla="*/ 513 w 410089"/>
              <a:gd name="connsiteY3" fmla="*/ 280988 h 463603"/>
              <a:gd name="connsiteX4" fmla="*/ 514 w 410089"/>
              <a:gd name="connsiteY4" fmla="*/ 14288 h 463603"/>
              <a:gd name="connsiteX0" fmla="*/ 3666 w 413241"/>
              <a:gd name="connsiteY0" fmla="*/ 14288 h 463603"/>
              <a:gd name="connsiteX1" fmla="*/ 413241 w 413241"/>
              <a:gd name="connsiteY1" fmla="*/ 0 h 463603"/>
              <a:gd name="connsiteX2" fmla="*/ 403715 w 413241"/>
              <a:gd name="connsiteY2" fmla="*/ 461963 h 463603"/>
              <a:gd name="connsiteX3" fmla="*/ 3665 w 413241"/>
              <a:gd name="connsiteY3" fmla="*/ 280988 h 463603"/>
              <a:gd name="connsiteX4" fmla="*/ 3666 w 413241"/>
              <a:gd name="connsiteY4" fmla="*/ 14288 h 463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241" h="463603">
                <a:moveTo>
                  <a:pt x="3666" y="14288"/>
                </a:moveTo>
                <a:lnTo>
                  <a:pt x="413241" y="0"/>
                </a:lnTo>
                <a:cubicBezTo>
                  <a:pt x="411653" y="139700"/>
                  <a:pt x="405303" y="322263"/>
                  <a:pt x="403715" y="461963"/>
                </a:cubicBezTo>
                <a:cubicBezTo>
                  <a:pt x="278303" y="484189"/>
                  <a:pt x="152891" y="273050"/>
                  <a:pt x="3665" y="280988"/>
                </a:cubicBezTo>
                <a:cubicBezTo>
                  <a:pt x="-2684" y="366712"/>
                  <a:pt x="491" y="190501"/>
                  <a:pt x="3666" y="14288"/>
                </a:cubicBezTo>
                <a:close/>
              </a:path>
            </a:pathLst>
          </a:custGeom>
          <a:solidFill>
            <a:srgbClr val="7FA4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197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94965F-57E3-C8A9-4E3E-6A814137A0BA}"/>
              </a:ext>
            </a:extLst>
          </p:cNvPr>
          <p:cNvSpPr/>
          <p:nvPr/>
        </p:nvSpPr>
        <p:spPr>
          <a:xfrm>
            <a:off x="1" y="4"/>
            <a:ext cx="2826428" cy="9144001"/>
          </a:xfrm>
          <a:prstGeom prst="rect">
            <a:avLst/>
          </a:prstGeom>
          <a:gradFill>
            <a:gsLst>
              <a:gs pos="97000">
                <a:schemeClr val="tx2"/>
              </a:gs>
              <a:gs pos="0">
                <a:schemeClr val="bg2"/>
              </a:gs>
              <a:gs pos="48000">
                <a:schemeClr val="accent2"/>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3" name="Picture Placeholder 2"/>
          <p:cNvSpPr>
            <a:spLocks noGrp="1"/>
          </p:cNvSpPr>
          <p:nvPr>
            <p:ph type="pic" idx="1"/>
          </p:nvPr>
        </p:nvSpPr>
        <p:spPr>
          <a:xfrm>
            <a:off x="531135" y="124291"/>
            <a:ext cx="2235946" cy="1554480"/>
          </a:xfrm>
          <a:solidFill>
            <a:schemeClr val="tx2"/>
          </a:solidFill>
        </p:spPr>
        <p:txBody>
          <a:bodyPr/>
          <a:lstStyle>
            <a:lvl1pPr marL="0" indent="0">
              <a:buNone/>
              <a:defRPr sz="1800"/>
            </a:lvl1pPr>
            <a:lvl2pPr marL="257164" indent="0">
              <a:buNone/>
              <a:defRPr sz="1575"/>
            </a:lvl2pPr>
            <a:lvl3pPr marL="514328" indent="0">
              <a:buNone/>
              <a:defRPr sz="1350"/>
            </a:lvl3pPr>
            <a:lvl4pPr marL="771492" indent="0">
              <a:buNone/>
              <a:defRPr sz="1125"/>
            </a:lvl4pPr>
            <a:lvl5pPr marL="1028656" indent="0">
              <a:buNone/>
              <a:defRPr sz="1125"/>
            </a:lvl5pPr>
            <a:lvl6pPr marL="1285820" indent="0">
              <a:buNone/>
              <a:defRPr sz="1125"/>
            </a:lvl6pPr>
            <a:lvl7pPr marL="1542985" indent="0">
              <a:buNone/>
              <a:defRPr sz="1125"/>
            </a:lvl7pPr>
            <a:lvl8pPr marL="1800149" indent="0">
              <a:buNone/>
              <a:defRPr sz="1125"/>
            </a:lvl8pPr>
            <a:lvl9pPr marL="2057313" indent="0">
              <a:buNone/>
              <a:defRPr sz="1125"/>
            </a:lvl9pPr>
          </a:lstStyle>
          <a:p>
            <a:r>
              <a:rPr lang="en-US"/>
              <a:t>Click icon to add picture</a:t>
            </a:r>
          </a:p>
        </p:txBody>
      </p:sp>
      <p:sp>
        <p:nvSpPr>
          <p:cNvPr id="4" name="Text Placeholder 3"/>
          <p:cNvSpPr>
            <a:spLocks noGrp="1"/>
          </p:cNvSpPr>
          <p:nvPr>
            <p:ph type="body" sz="half" idx="2"/>
          </p:nvPr>
        </p:nvSpPr>
        <p:spPr>
          <a:xfrm>
            <a:off x="2937211" y="2675356"/>
            <a:ext cx="3577891" cy="1073149"/>
          </a:xfrm>
        </p:spPr>
        <p:txBody>
          <a:bodyPr/>
          <a:lstStyle>
            <a:lvl1pPr marL="0" indent="0">
              <a:buNone/>
              <a:defRPr sz="788">
                <a:solidFill>
                  <a:schemeClr val="tx2"/>
                </a:solidFill>
              </a:defRPr>
            </a:lvl1pPr>
            <a:lvl2pPr marL="257164" indent="0">
              <a:buNone/>
              <a:defRPr sz="675"/>
            </a:lvl2pPr>
            <a:lvl3pPr marL="514328" indent="0">
              <a:buNone/>
              <a:defRPr sz="563"/>
            </a:lvl3pPr>
            <a:lvl4pPr marL="771492" indent="0">
              <a:buNone/>
              <a:defRPr sz="506"/>
            </a:lvl4pPr>
            <a:lvl5pPr marL="1028656" indent="0">
              <a:buNone/>
              <a:defRPr sz="506"/>
            </a:lvl5pPr>
            <a:lvl6pPr marL="1285820" indent="0">
              <a:buNone/>
              <a:defRPr sz="506"/>
            </a:lvl6pPr>
            <a:lvl7pPr marL="1542985" indent="0">
              <a:buNone/>
              <a:defRPr sz="506"/>
            </a:lvl7pPr>
            <a:lvl8pPr marL="1800149" indent="0">
              <a:buNone/>
              <a:defRPr sz="506"/>
            </a:lvl8pPr>
            <a:lvl9pPr marL="2057313" indent="0">
              <a:buNone/>
              <a:defRPr sz="506"/>
            </a:lvl9pPr>
          </a:lstStyle>
          <a:p>
            <a:pPr lvl="0"/>
            <a:r>
              <a:rPr lang="en-US"/>
              <a:t>Click to edit Master text styles</a:t>
            </a:r>
          </a:p>
        </p:txBody>
      </p:sp>
      <p:sp>
        <p:nvSpPr>
          <p:cNvPr id="5" name="Title 4">
            <a:extLst>
              <a:ext uri="{FF2B5EF4-FFF2-40B4-BE49-F238E27FC236}">
                <a16:creationId xmlns:a16="http://schemas.microsoft.com/office/drawing/2014/main" id="{DFE389F4-C176-42D8-8C31-9BCD2FCBE047}"/>
              </a:ext>
            </a:extLst>
          </p:cNvPr>
          <p:cNvSpPr>
            <a:spLocks noGrp="1"/>
          </p:cNvSpPr>
          <p:nvPr>
            <p:ph type="title"/>
          </p:nvPr>
        </p:nvSpPr>
        <p:spPr>
          <a:xfrm>
            <a:off x="2937211" y="361070"/>
            <a:ext cx="3577891" cy="1874132"/>
          </a:xfrm>
        </p:spPr>
        <p:txBody>
          <a:bodyPr>
            <a:normAutofit/>
          </a:bodyPr>
          <a:lstStyle>
            <a:lvl1pPr algn="l">
              <a:defRPr sz="1575"/>
            </a:lvl1pPr>
          </a:lstStyle>
          <a:p>
            <a:r>
              <a:rPr lang="en-US"/>
              <a:t>Click to edit Master title style</a:t>
            </a:r>
          </a:p>
        </p:txBody>
      </p:sp>
      <p:pic>
        <p:nvPicPr>
          <p:cNvPr id="6" name="Picture 5" descr="A white triangle with green lines&#10;&#10;Description automatically generated">
            <a:extLst>
              <a:ext uri="{FF2B5EF4-FFF2-40B4-BE49-F238E27FC236}">
                <a16:creationId xmlns:a16="http://schemas.microsoft.com/office/drawing/2014/main" id="{D5172DC5-EF98-F580-02F5-97766E6A8DF6}"/>
              </a:ext>
            </a:extLst>
          </p:cNvPr>
          <p:cNvPicPr>
            <a:picLocks noChangeAspect="1"/>
          </p:cNvPicPr>
          <p:nvPr/>
        </p:nvPicPr>
        <p:blipFill>
          <a:blip r:embed="rId2"/>
          <a:stretch>
            <a:fillRect/>
          </a:stretch>
        </p:blipFill>
        <p:spPr>
          <a:xfrm>
            <a:off x="-377810" y="8166100"/>
            <a:ext cx="1279959" cy="1304733"/>
          </a:xfrm>
          <a:prstGeom prst="rect">
            <a:avLst/>
          </a:prstGeom>
        </p:spPr>
      </p:pic>
      <p:sp>
        <p:nvSpPr>
          <p:cNvPr id="7" name="Picture Placeholder 2">
            <a:extLst>
              <a:ext uri="{FF2B5EF4-FFF2-40B4-BE49-F238E27FC236}">
                <a16:creationId xmlns:a16="http://schemas.microsoft.com/office/drawing/2014/main" id="{D5DB3829-C288-4BCA-F691-36D5C741C03D}"/>
              </a:ext>
            </a:extLst>
          </p:cNvPr>
          <p:cNvSpPr>
            <a:spLocks noGrp="1"/>
          </p:cNvSpPr>
          <p:nvPr>
            <p:ph type="pic" idx="10"/>
          </p:nvPr>
        </p:nvSpPr>
        <p:spPr>
          <a:xfrm>
            <a:off x="531135" y="1810894"/>
            <a:ext cx="2235946" cy="1554480"/>
          </a:xfrm>
          <a:solidFill>
            <a:schemeClr val="tx2"/>
          </a:solidFill>
        </p:spPr>
        <p:txBody>
          <a:bodyPr/>
          <a:lstStyle>
            <a:lvl1pPr marL="0" indent="0">
              <a:buNone/>
              <a:defRPr sz="1800"/>
            </a:lvl1pPr>
            <a:lvl2pPr marL="257164" indent="0">
              <a:buNone/>
              <a:defRPr sz="1575"/>
            </a:lvl2pPr>
            <a:lvl3pPr marL="514328" indent="0">
              <a:buNone/>
              <a:defRPr sz="1350"/>
            </a:lvl3pPr>
            <a:lvl4pPr marL="771492" indent="0">
              <a:buNone/>
              <a:defRPr sz="1125"/>
            </a:lvl4pPr>
            <a:lvl5pPr marL="1028656" indent="0">
              <a:buNone/>
              <a:defRPr sz="1125"/>
            </a:lvl5pPr>
            <a:lvl6pPr marL="1285820" indent="0">
              <a:buNone/>
              <a:defRPr sz="1125"/>
            </a:lvl6pPr>
            <a:lvl7pPr marL="1542985" indent="0">
              <a:buNone/>
              <a:defRPr sz="1125"/>
            </a:lvl7pPr>
            <a:lvl8pPr marL="1800149" indent="0">
              <a:buNone/>
              <a:defRPr sz="1125"/>
            </a:lvl8pPr>
            <a:lvl9pPr marL="2057313" indent="0">
              <a:buNone/>
              <a:defRPr sz="1125"/>
            </a:lvl9pPr>
          </a:lstStyle>
          <a:p>
            <a:r>
              <a:rPr lang="en-US"/>
              <a:t>Click icon to add picture</a:t>
            </a:r>
          </a:p>
        </p:txBody>
      </p:sp>
      <p:sp>
        <p:nvSpPr>
          <p:cNvPr id="8" name="Picture Placeholder 2">
            <a:extLst>
              <a:ext uri="{FF2B5EF4-FFF2-40B4-BE49-F238E27FC236}">
                <a16:creationId xmlns:a16="http://schemas.microsoft.com/office/drawing/2014/main" id="{DF5370F4-69E6-DABC-56D8-68CF8190819B}"/>
              </a:ext>
            </a:extLst>
          </p:cNvPr>
          <p:cNvSpPr>
            <a:spLocks noGrp="1"/>
          </p:cNvSpPr>
          <p:nvPr>
            <p:ph type="pic" idx="11"/>
          </p:nvPr>
        </p:nvSpPr>
        <p:spPr>
          <a:xfrm>
            <a:off x="531135" y="3497497"/>
            <a:ext cx="2235946" cy="1554480"/>
          </a:xfrm>
          <a:solidFill>
            <a:schemeClr val="tx2"/>
          </a:solidFill>
        </p:spPr>
        <p:txBody>
          <a:bodyPr/>
          <a:lstStyle>
            <a:lvl1pPr marL="0" indent="0">
              <a:buNone/>
              <a:defRPr sz="1800"/>
            </a:lvl1pPr>
            <a:lvl2pPr marL="257164" indent="0">
              <a:buNone/>
              <a:defRPr sz="1575"/>
            </a:lvl2pPr>
            <a:lvl3pPr marL="514328" indent="0">
              <a:buNone/>
              <a:defRPr sz="1350"/>
            </a:lvl3pPr>
            <a:lvl4pPr marL="771492" indent="0">
              <a:buNone/>
              <a:defRPr sz="1125"/>
            </a:lvl4pPr>
            <a:lvl5pPr marL="1028656" indent="0">
              <a:buNone/>
              <a:defRPr sz="1125"/>
            </a:lvl5pPr>
            <a:lvl6pPr marL="1285820" indent="0">
              <a:buNone/>
              <a:defRPr sz="1125"/>
            </a:lvl6pPr>
            <a:lvl7pPr marL="1542985" indent="0">
              <a:buNone/>
              <a:defRPr sz="1125"/>
            </a:lvl7pPr>
            <a:lvl8pPr marL="1800149" indent="0">
              <a:buNone/>
              <a:defRPr sz="1125"/>
            </a:lvl8pPr>
            <a:lvl9pPr marL="2057313" indent="0">
              <a:buNone/>
              <a:defRPr sz="1125"/>
            </a:lvl9pPr>
          </a:lstStyle>
          <a:p>
            <a:r>
              <a:rPr lang="en-US"/>
              <a:t>Click icon to add picture</a:t>
            </a:r>
          </a:p>
        </p:txBody>
      </p:sp>
      <p:sp>
        <p:nvSpPr>
          <p:cNvPr id="9" name="Picture Placeholder 2">
            <a:extLst>
              <a:ext uri="{FF2B5EF4-FFF2-40B4-BE49-F238E27FC236}">
                <a16:creationId xmlns:a16="http://schemas.microsoft.com/office/drawing/2014/main" id="{E152AB34-18EB-FD3E-A401-56DB3D1C9D28}"/>
              </a:ext>
            </a:extLst>
          </p:cNvPr>
          <p:cNvSpPr>
            <a:spLocks noGrp="1"/>
          </p:cNvSpPr>
          <p:nvPr>
            <p:ph type="pic" idx="12"/>
          </p:nvPr>
        </p:nvSpPr>
        <p:spPr>
          <a:xfrm>
            <a:off x="531135" y="5184100"/>
            <a:ext cx="2235946" cy="1554480"/>
          </a:xfrm>
          <a:solidFill>
            <a:schemeClr val="tx2"/>
          </a:solidFill>
        </p:spPr>
        <p:txBody>
          <a:bodyPr/>
          <a:lstStyle>
            <a:lvl1pPr marL="0" indent="0">
              <a:buNone/>
              <a:defRPr sz="1800"/>
            </a:lvl1pPr>
            <a:lvl2pPr marL="257164" indent="0">
              <a:buNone/>
              <a:defRPr sz="1575"/>
            </a:lvl2pPr>
            <a:lvl3pPr marL="514328" indent="0">
              <a:buNone/>
              <a:defRPr sz="1350"/>
            </a:lvl3pPr>
            <a:lvl4pPr marL="771492" indent="0">
              <a:buNone/>
              <a:defRPr sz="1125"/>
            </a:lvl4pPr>
            <a:lvl5pPr marL="1028656" indent="0">
              <a:buNone/>
              <a:defRPr sz="1125"/>
            </a:lvl5pPr>
            <a:lvl6pPr marL="1285820" indent="0">
              <a:buNone/>
              <a:defRPr sz="1125"/>
            </a:lvl6pPr>
            <a:lvl7pPr marL="1542985" indent="0">
              <a:buNone/>
              <a:defRPr sz="1125"/>
            </a:lvl7pPr>
            <a:lvl8pPr marL="1800149" indent="0">
              <a:buNone/>
              <a:defRPr sz="1125"/>
            </a:lvl8pPr>
            <a:lvl9pPr marL="2057313" indent="0">
              <a:buNone/>
              <a:defRPr sz="1125"/>
            </a:lvl9pPr>
          </a:lstStyle>
          <a:p>
            <a:r>
              <a:rPr lang="en-US"/>
              <a:t>Click icon to add picture</a:t>
            </a:r>
          </a:p>
        </p:txBody>
      </p:sp>
      <p:sp>
        <p:nvSpPr>
          <p:cNvPr id="10" name="Picture Placeholder 2">
            <a:extLst>
              <a:ext uri="{FF2B5EF4-FFF2-40B4-BE49-F238E27FC236}">
                <a16:creationId xmlns:a16="http://schemas.microsoft.com/office/drawing/2014/main" id="{C59F3D08-5D8E-D138-0DE5-CE6E3558392B}"/>
              </a:ext>
            </a:extLst>
          </p:cNvPr>
          <p:cNvSpPr>
            <a:spLocks noGrp="1"/>
          </p:cNvSpPr>
          <p:nvPr>
            <p:ph type="pic" idx="13"/>
          </p:nvPr>
        </p:nvSpPr>
        <p:spPr>
          <a:xfrm>
            <a:off x="531135" y="6870703"/>
            <a:ext cx="2235946" cy="1554480"/>
          </a:xfrm>
          <a:solidFill>
            <a:schemeClr val="tx2"/>
          </a:solidFill>
        </p:spPr>
        <p:txBody>
          <a:bodyPr/>
          <a:lstStyle>
            <a:lvl1pPr marL="0" indent="0">
              <a:buNone/>
              <a:defRPr sz="1800"/>
            </a:lvl1pPr>
            <a:lvl2pPr marL="257164" indent="0">
              <a:buNone/>
              <a:defRPr sz="1575"/>
            </a:lvl2pPr>
            <a:lvl3pPr marL="514328" indent="0">
              <a:buNone/>
              <a:defRPr sz="1350"/>
            </a:lvl3pPr>
            <a:lvl4pPr marL="771492" indent="0">
              <a:buNone/>
              <a:defRPr sz="1125"/>
            </a:lvl4pPr>
            <a:lvl5pPr marL="1028656" indent="0">
              <a:buNone/>
              <a:defRPr sz="1125"/>
            </a:lvl5pPr>
            <a:lvl6pPr marL="1285820" indent="0">
              <a:buNone/>
              <a:defRPr sz="1125"/>
            </a:lvl6pPr>
            <a:lvl7pPr marL="1542985" indent="0">
              <a:buNone/>
              <a:defRPr sz="1125"/>
            </a:lvl7pPr>
            <a:lvl8pPr marL="1800149" indent="0">
              <a:buNone/>
              <a:defRPr sz="1125"/>
            </a:lvl8pPr>
            <a:lvl9pPr marL="2057313" indent="0">
              <a:buNone/>
              <a:defRPr sz="1125"/>
            </a:lvl9pPr>
          </a:lstStyle>
          <a:p>
            <a:r>
              <a:rPr lang="en-US"/>
              <a:t>Click icon to add picture</a:t>
            </a:r>
          </a:p>
        </p:txBody>
      </p:sp>
      <p:pic>
        <p:nvPicPr>
          <p:cNvPr id="11" name="Picture 10" descr="A green hexagon on a black background&#10;&#10;Description automatically generated">
            <a:extLst>
              <a:ext uri="{FF2B5EF4-FFF2-40B4-BE49-F238E27FC236}">
                <a16:creationId xmlns:a16="http://schemas.microsoft.com/office/drawing/2014/main" id="{7038D7D6-9D80-23B7-A9A6-A8995A4E0C14}"/>
              </a:ext>
            </a:extLst>
          </p:cNvPr>
          <p:cNvPicPr>
            <a:picLocks noChangeAspect="1"/>
          </p:cNvPicPr>
          <p:nvPr userDrawn="1"/>
        </p:nvPicPr>
        <p:blipFill>
          <a:blip r:embed="rId3"/>
          <a:stretch>
            <a:fillRect/>
          </a:stretch>
        </p:blipFill>
        <p:spPr>
          <a:xfrm>
            <a:off x="2" y="3"/>
            <a:ext cx="446796" cy="2085049"/>
          </a:xfrm>
          <a:prstGeom prst="rect">
            <a:avLst/>
          </a:prstGeom>
        </p:spPr>
      </p:pic>
    </p:spTree>
    <p:extLst>
      <p:ext uri="{BB962C8B-B14F-4D97-AF65-F5344CB8AC3E}">
        <p14:creationId xmlns:p14="http://schemas.microsoft.com/office/powerpoint/2010/main" val="3729053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descr="A black background with green text&#10;&#10;AI-generated content may be incorrect.">
            <a:extLst>
              <a:ext uri="{FF2B5EF4-FFF2-40B4-BE49-F238E27FC236}">
                <a16:creationId xmlns:a16="http://schemas.microsoft.com/office/drawing/2014/main" id="{FEB89665-24FA-1AAC-D5A0-CAF084ABEE87}"/>
              </a:ext>
            </a:extLst>
          </p:cNvPr>
          <p:cNvPicPr>
            <a:picLocks noChangeAspect="1"/>
          </p:cNvPicPr>
          <p:nvPr userDrawn="1"/>
        </p:nvPicPr>
        <p:blipFill>
          <a:blip r:embed="rId18"/>
          <a:stretch>
            <a:fillRect/>
          </a:stretch>
        </p:blipFill>
        <p:spPr>
          <a:xfrm>
            <a:off x="3922240" y="7897092"/>
            <a:ext cx="2935759" cy="1466941"/>
          </a:xfrm>
          <a:prstGeom prst="rect">
            <a:avLst/>
          </a:prstGeom>
        </p:spPr>
      </p:pic>
      <p:sp>
        <p:nvSpPr>
          <p:cNvPr id="8" name="Rectangle 7">
            <a:extLst>
              <a:ext uri="{FF2B5EF4-FFF2-40B4-BE49-F238E27FC236}">
                <a16:creationId xmlns:a16="http://schemas.microsoft.com/office/drawing/2014/main" id="{F2F991CD-44F3-4929-9CD3-393DEBCFF3EC}"/>
              </a:ext>
            </a:extLst>
          </p:cNvPr>
          <p:cNvSpPr/>
          <p:nvPr/>
        </p:nvSpPr>
        <p:spPr>
          <a:xfrm>
            <a:off x="1" y="4"/>
            <a:ext cx="468059" cy="9144001"/>
          </a:xfrm>
          <a:prstGeom prst="rect">
            <a:avLst/>
          </a:prstGeom>
          <a:gradFill>
            <a:gsLst>
              <a:gs pos="97000">
                <a:srgbClr val="285F74"/>
              </a:gs>
              <a:gs pos="0">
                <a:srgbClr val="BFC440"/>
              </a:gs>
              <a:gs pos="48000">
                <a:schemeClr val="accent4"/>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pic>
        <p:nvPicPr>
          <p:cNvPr id="14" name="Picture 13" descr="A white plane in the dark&#10;&#10;AI-generated content may be incorrect.">
            <a:extLst>
              <a:ext uri="{FF2B5EF4-FFF2-40B4-BE49-F238E27FC236}">
                <a16:creationId xmlns:a16="http://schemas.microsoft.com/office/drawing/2014/main" id="{76866C7D-32E0-F2E0-1C9E-1C533594FA4C}"/>
              </a:ext>
            </a:extLst>
          </p:cNvPr>
          <p:cNvPicPr>
            <a:picLocks noChangeAspect="1"/>
          </p:cNvPicPr>
          <p:nvPr userDrawn="1"/>
        </p:nvPicPr>
        <p:blipFill>
          <a:blip r:embed="rId19"/>
          <a:stretch>
            <a:fillRect/>
          </a:stretch>
        </p:blipFill>
        <p:spPr>
          <a:xfrm>
            <a:off x="0" y="8566109"/>
            <a:ext cx="434340" cy="457200"/>
          </a:xfrm>
          <a:prstGeom prst="rect">
            <a:avLst/>
          </a:prstGeom>
        </p:spPr>
      </p:pic>
      <p:sp>
        <p:nvSpPr>
          <p:cNvPr id="2" name="Title Placeholder 1"/>
          <p:cNvSpPr>
            <a:spLocks noGrp="1"/>
          </p:cNvSpPr>
          <p:nvPr>
            <p:ph type="title"/>
          </p:nvPr>
        </p:nvSpPr>
        <p:spPr>
          <a:xfrm>
            <a:off x="581217" y="361069"/>
            <a:ext cx="5933885" cy="1133435"/>
          </a:xfrm>
          <a:prstGeom prst="rect">
            <a:avLst/>
          </a:prstGeom>
        </p:spPr>
        <p:txBody>
          <a:bodyPr vert="horz" lIns="91440" tIns="45720" rIns="91440" bIns="45720" rtlCol="0" anchor="ctr">
            <a:normAutofit/>
          </a:bodyPr>
          <a:lstStyle/>
          <a:p>
            <a:r>
              <a:rPr lang="en-US"/>
              <a:t>Click To Edit Header</a:t>
            </a:r>
          </a:p>
        </p:txBody>
      </p:sp>
      <p:sp>
        <p:nvSpPr>
          <p:cNvPr id="3" name="Text Placeholder 2"/>
          <p:cNvSpPr>
            <a:spLocks noGrp="1"/>
          </p:cNvSpPr>
          <p:nvPr>
            <p:ph type="body" idx="1"/>
          </p:nvPr>
        </p:nvSpPr>
        <p:spPr>
          <a:xfrm>
            <a:off x="581217" y="1674421"/>
            <a:ext cx="5933885" cy="6222671"/>
          </a:xfrm>
          <a:prstGeom prst="rect">
            <a:avLst/>
          </a:prstGeom>
        </p:spPr>
        <p:txBody>
          <a:bodyPr vert="horz" lIns="91440" tIns="45720" rIns="91440" bIns="45720" rtlCol="0">
            <a:normAutofit/>
          </a:bodyPr>
          <a:lstStyle/>
          <a:p>
            <a:pPr lvl="0"/>
            <a:r>
              <a:rPr lang="en-US"/>
              <a:t>Edit Text</a:t>
            </a:r>
          </a:p>
          <a:p>
            <a:pPr lvl="1"/>
            <a:r>
              <a:rPr lang="en-US"/>
              <a:t>Second level</a:t>
            </a:r>
          </a:p>
          <a:p>
            <a:pPr lvl="2"/>
            <a:r>
              <a:rPr lang="en-US"/>
              <a:t>Third level</a:t>
            </a:r>
          </a:p>
          <a:p>
            <a:pPr lvl="3"/>
            <a:r>
              <a:rPr lang="en-US"/>
              <a:t>Fourth level</a:t>
            </a:r>
          </a:p>
          <a:p>
            <a:pPr lvl="4"/>
            <a:r>
              <a:rPr lang="en-US"/>
              <a:t>Fifth level</a:t>
            </a:r>
          </a:p>
        </p:txBody>
      </p:sp>
      <p:sp>
        <p:nvSpPr>
          <p:cNvPr id="5" name="TextBox 4">
            <a:extLst>
              <a:ext uri="{FF2B5EF4-FFF2-40B4-BE49-F238E27FC236}">
                <a16:creationId xmlns:a16="http://schemas.microsoft.com/office/drawing/2014/main" id="{A432D0CB-42F0-A28B-7160-6EAAB5245113}"/>
              </a:ext>
            </a:extLst>
          </p:cNvPr>
          <p:cNvSpPr txBox="1"/>
          <p:nvPr userDrawn="1"/>
        </p:nvSpPr>
        <p:spPr>
          <a:xfrm>
            <a:off x="-3542156" y="0"/>
            <a:ext cx="3429000" cy="2972359"/>
          </a:xfrm>
          <a:prstGeom prst="roundRect">
            <a:avLst>
              <a:gd name="adj" fmla="val 3334"/>
            </a:avLst>
          </a:prstGeom>
          <a:solidFill>
            <a:schemeClr val="accent2"/>
          </a:solidFill>
        </p:spPr>
        <p:txBody>
          <a:bodyPr wrap="square">
            <a:noAutofit/>
          </a:bodyPr>
          <a:lstStyle/>
          <a:p>
            <a:pPr>
              <a:buFont typeface="Arial" panose="020B0604020202020204" pitchFamily="34" charset="0"/>
              <a:buNone/>
            </a:pPr>
            <a:r>
              <a:rPr lang="en-US" sz="1800" b="1"/>
              <a:t>REMINDERS:</a:t>
            </a:r>
          </a:p>
          <a:p>
            <a:pPr marL="285750" indent="-285750">
              <a:buFont typeface="Arial" panose="020B0604020202020204" pitchFamily="34" charset="0"/>
              <a:buChar char="•"/>
            </a:pPr>
            <a:r>
              <a:rPr lang="en-US" sz="1800"/>
              <a:t>Responses should not exceed the bounds of the slide, and there should be no text smaller than 12-point font.</a:t>
            </a:r>
          </a:p>
          <a:p>
            <a:pPr marL="285750" indent="-285750">
              <a:buFont typeface="Arial" panose="020B0604020202020204" pitchFamily="34" charset="0"/>
              <a:buChar char="•"/>
            </a:pPr>
            <a:r>
              <a:rPr lang="en-US" sz="1800"/>
              <a:t>View the full instructions and judging criteria on the first page of this template.</a:t>
            </a:r>
          </a:p>
        </p:txBody>
      </p:sp>
    </p:spTree>
    <p:extLst>
      <p:ext uri="{BB962C8B-B14F-4D97-AF65-F5344CB8AC3E}">
        <p14:creationId xmlns:p14="http://schemas.microsoft.com/office/powerpoint/2010/main" val="727509490"/>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31" r:id="rId3"/>
    <p:sldLayoutId id="2147483741" r:id="rId4"/>
    <p:sldLayoutId id="2147483728" r:id="rId5"/>
    <p:sldLayoutId id="2147483729" r:id="rId6"/>
    <p:sldLayoutId id="2147483736" r:id="rId7"/>
    <p:sldLayoutId id="2147483737" r:id="rId8"/>
    <p:sldLayoutId id="2147483739" r:id="rId9"/>
    <p:sldLayoutId id="2147483740" r:id="rId10"/>
    <p:sldLayoutId id="2147483738" r:id="rId11"/>
    <p:sldLayoutId id="2147483733" r:id="rId12"/>
    <p:sldLayoutId id="2147483742" r:id="rId13"/>
    <p:sldLayoutId id="2147483732" r:id="rId14"/>
    <p:sldLayoutId id="2147483730" r:id="rId15"/>
    <p:sldLayoutId id="2147483734" r:id="rId16"/>
  </p:sldLayoutIdLst>
  <p:hf hdr="0" ftr="0" dt="0"/>
  <p:txStyles>
    <p:titleStyle>
      <a:lvl1pPr algn="l" defTabSz="257158" rtl="0" eaLnBrk="1" latinLnBrk="0" hangingPunct="1">
        <a:spcBef>
          <a:spcPct val="0"/>
        </a:spcBef>
        <a:buNone/>
        <a:defRPr sz="2475" b="1" i="1" kern="1200">
          <a:solidFill>
            <a:schemeClr val="accent4"/>
          </a:solidFill>
          <a:latin typeface="Montserrat ExtraBold" pitchFamily="2" charset="0"/>
          <a:ea typeface="+mj-ea"/>
          <a:cs typeface="Arial"/>
        </a:defRPr>
      </a:lvl1pPr>
    </p:titleStyle>
    <p:bodyStyle>
      <a:lvl1pPr marL="192868" indent="-192868" algn="l" defTabSz="257158" rtl="0" eaLnBrk="1" latinLnBrk="0" hangingPunct="1">
        <a:spcBef>
          <a:spcPct val="20000"/>
        </a:spcBef>
        <a:buFont typeface="Arial"/>
        <a:buChar char="•"/>
        <a:defRPr sz="1800" kern="1200">
          <a:solidFill>
            <a:schemeClr val="tx2"/>
          </a:solidFill>
          <a:latin typeface="Montserrat Medium" pitchFamily="2" charset="0"/>
          <a:ea typeface="+mn-ea"/>
          <a:cs typeface="Arial"/>
        </a:defRPr>
      </a:lvl1pPr>
      <a:lvl2pPr marL="417882" indent="-160724" algn="l" defTabSz="257158" rtl="0" eaLnBrk="1" latinLnBrk="0" hangingPunct="1">
        <a:spcBef>
          <a:spcPct val="20000"/>
        </a:spcBef>
        <a:buFont typeface="Arial"/>
        <a:buChar char="–"/>
        <a:defRPr sz="1575" kern="1200">
          <a:solidFill>
            <a:schemeClr val="tx2"/>
          </a:solidFill>
          <a:latin typeface="Montserrat Medium" pitchFamily="2" charset="0"/>
          <a:ea typeface="+mn-ea"/>
          <a:cs typeface="Arial"/>
        </a:defRPr>
      </a:lvl2pPr>
      <a:lvl3pPr marL="642894" indent="-128579" algn="l" defTabSz="257158" rtl="0" eaLnBrk="1" latinLnBrk="0" hangingPunct="1">
        <a:spcBef>
          <a:spcPct val="20000"/>
        </a:spcBef>
        <a:buFont typeface="Arial"/>
        <a:buChar char="•"/>
        <a:defRPr sz="1350" kern="1200">
          <a:solidFill>
            <a:schemeClr val="tx2"/>
          </a:solidFill>
          <a:latin typeface="Montserrat Medium" pitchFamily="2" charset="0"/>
          <a:ea typeface="+mn-ea"/>
          <a:cs typeface="Arial"/>
        </a:defRPr>
      </a:lvl3pPr>
      <a:lvl4pPr marL="900052" indent="-128579" algn="l" defTabSz="257158" rtl="0" eaLnBrk="1" latinLnBrk="0" hangingPunct="1">
        <a:spcBef>
          <a:spcPct val="20000"/>
        </a:spcBef>
        <a:buFont typeface="Arial"/>
        <a:buChar char="–"/>
        <a:defRPr sz="1125" kern="1200">
          <a:solidFill>
            <a:schemeClr val="tx2"/>
          </a:solidFill>
          <a:latin typeface="Montserrat Medium" pitchFamily="2" charset="0"/>
          <a:ea typeface="+mn-ea"/>
          <a:cs typeface="Arial"/>
        </a:defRPr>
      </a:lvl4pPr>
      <a:lvl5pPr marL="1157209" indent="-128579" algn="l" defTabSz="257158" rtl="0" eaLnBrk="1" latinLnBrk="0" hangingPunct="1">
        <a:spcBef>
          <a:spcPct val="20000"/>
        </a:spcBef>
        <a:buFont typeface="Arial"/>
        <a:buChar char="»"/>
        <a:defRPr sz="1125" kern="1200">
          <a:solidFill>
            <a:schemeClr val="tx2"/>
          </a:solidFill>
          <a:latin typeface="Montserrat Medium" pitchFamily="2" charset="0"/>
          <a:ea typeface="+mn-ea"/>
          <a:cs typeface="Arial"/>
        </a:defRPr>
      </a:lvl5pPr>
      <a:lvl6pPr marL="1414366" indent="-128579" algn="l" defTabSz="257158" rtl="0" eaLnBrk="1" latinLnBrk="0" hangingPunct="1">
        <a:spcBef>
          <a:spcPct val="20000"/>
        </a:spcBef>
        <a:buFont typeface="Arial"/>
        <a:buChar char="•"/>
        <a:defRPr sz="1125" kern="1200">
          <a:solidFill>
            <a:schemeClr val="tx1"/>
          </a:solidFill>
          <a:latin typeface="+mn-lt"/>
          <a:ea typeface="+mn-ea"/>
          <a:cs typeface="+mn-cs"/>
        </a:defRPr>
      </a:lvl6pPr>
      <a:lvl7pPr marL="1671524" indent="-128579" algn="l" defTabSz="257158" rtl="0" eaLnBrk="1" latinLnBrk="0" hangingPunct="1">
        <a:spcBef>
          <a:spcPct val="20000"/>
        </a:spcBef>
        <a:buFont typeface="Arial"/>
        <a:buChar char="•"/>
        <a:defRPr sz="1125" kern="1200">
          <a:solidFill>
            <a:schemeClr val="tx1"/>
          </a:solidFill>
          <a:latin typeface="+mn-lt"/>
          <a:ea typeface="+mn-ea"/>
          <a:cs typeface="+mn-cs"/>
        </a:defRPr>
      </a:lvl7pPr>
      <a:lvl8pPr marL="1928683" indent="-128579" algn="l" defTabSz="257158" rtl="0" eaLnBrk="1" latinLnBrk="0" hangingPunct="1">
        <a:spcBef>
          <a:spcPct val="20000"/>
        </a:spcBef>
        <a:buFont typeface="Arial"/>
        <a:buChar char="•"/>
        <a:defRPr sz="1125" kern="1200">
          <a:solidFill>
            <a:schemeClr val="tx1"/>
          </a:solidFill>
          <a:latin typeface="+mn-lt"/>
          <a:ea typeface="+mn-ea"/>
          <a:cs typeface="+mn-cs"/>
        </a:defRPr>
      </a:lvl8pPr>
      <a:lvl9pPr marL="2185841" indent="-128579" algn="l" defTabSz="257158"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58" rtl="0" eaLnBrk="1" latinLnBrk="0" hangingPunct="1">
        <a:defRPr sz="1013" kern="1200">
          <a:solidFill>
            <a:schemeClr val="tx1"/>
          </a:solidFill>
          <a:latin typeface="+mn-lt"/>
          <a:ea typeface="+mn-ea"/>
          <a:cs typeface="+mn-cs"/>
        </a:defRPr>
      </a:lvl1pPr>
      <a:lvl2pPr marL="257158" algn="l" defTabSz="257158" rtl="0" eaLnBrk="1" latinLnBrk="0" hangingPunct="1">
        <a:defRPr sz="1013" kern="1200">
          <a:solidFill>
            <a:schemeClr val="tx1"/>
          </a:solidFill>
          <a:latin typeface="+mn-lt"/>
          <a:ea typeface="+mn-ea"/>
          <a:cs typeface="+mn-cs"/>
        </a:defRPr>
      </a:lvl2pPr>
      <a:lvl3pPr marL="514315" algn="l" defTabSz="257158" rtl="0" eaLnBrk="1" latinLnBrk="0" hangingPunct="1">
        <a:defRPr sz="1013" kern="1200">
          <a:solidFill>
            <a:schemeClr val="tx1"/>
          </a:solidFill>
          <a:latin typeface="+mn-lt"/>
          <a:ea typeface="+mn-ea"/>
          <a:cs typeface="+mn-cs"/>
        </a:defRPr>
      </a:lvl3pPr>
      <a:lvl4pPr marL="771473" algn="l" defTabSz="257158" rtl="0" eaLnBrk="1" latinLnBrk="0" hangingPunct="1">
        <a:defRPr sz="1013" kern="1200">
          <a:solidFill>
            <a:schemeClr val="tx1"/>
          </a:solidFill>
          <a:latin typeface="+mn-lt"/>
          <a:ea typeface="+mn-ea"/>
          <a:cs typeface="+mn-cs"/>
        </a:defRPr>
      </a:lvl4pPr>
      <a:lvl5pPr marL="1028631" algn="l" defTabSz="257158" rtl="0" eaLnBrk="1" latinLnBrk="0" hangingPunct="1">
        <a:defRPr sz="1013" kern="1200">
          <a:solidFill>
            <a:schemeClr val="tx1"/>
          </a:solidFill>
          <a:latin typeface="+mn-lt"/>
          <a:ea typeface="+mn-ea"/>
          <a:cs typeface="+mn-cs"/>
        </a:defRPr>
      </a:lvl5pPr>
      <a:lvl6pPr marL="1285789" algn="l" defTabSz="257158" rtl="0" eaLnBrk="1" latinLnBrk="0" hangingPunct="1">
        <a:defRPr sz="1013" kern="1200">
          <a:solidFill>
            <a:schemeClr val="tx1"/>
          </a:solidFill>
          <a:latin typeface="+mn-lt"/>
          <a:ea typeface="+mn-ea"/>
          <a:cs typeface="+mn-cs"/>
        </a:defRPr>
      </a:lvl6pPr>
      <a:lvl7pPr marL="1542946" algn="l" defTabSz="257158" rtl="0" eaLnBrk="1" latinLnBrk="0" hangingPunct="1">
        <a:defRPr sz="1013" kern="1200">
          <a:solidFill>
            <a:schemeClr val="tx1"/>
          </a:solidFill>
          <a:latin typeface="+mn-lt"/>
          <a:ea typeface="+mn-ea"/>
          <a:cs typeface="+mn-cs"/>
        </a:defRPr>
      </a:lvl7pPr>
      <a:lvl8pPr marL="1800104" algn="l" defTabSz="257158" rtl="0" eaLnBrk="1" latinLnBrk="0" hangingPunct="1">
        <a:defRPr sz="1013" kern="1200">
          <a:solidFill>
            <a:schemeClr val="tx1"/>
          </a:solidFill>
          <a:latin typeface="+mn-lt"/>
          <a:ea typeface="+mn-ea"/>
          <a:cs typeface="+mn-cs"/>
        </a:defRPr>
      </a:lvl8pPr>
      <a:lvl9pPr marL="2057261" algn="l" defTabSz="257158"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hyperlink" Target="https://data.ja.org/s/6jwAAA" TargetMode="External"/><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14.png"/><Relationship Id="rId5" Type="http://schemas.openxmlformats.org/officeDocument/2006/relationships/hyperlink" Target="https://data.ja.org/s/eGEAAA" TargetMode="External"/><Relationship Id="rId4" Type="http://schemas.openxmlformats.org/officeDocument/2006/relationships/hyperlink" Target="https://data.ja.org/s/dGEAAA" TargetMode="External"/><Relationship Id="rId9" Type="http://schemas.openxmlformats.org/officeDocument/2006/relationships/hyperlink" Target="https://data.ja.org/s/WDkAAA"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s://data.ja.org/s/eGEAAA" TargetMode="External"/><Relationship Id="rId2" Type="http://schemas.openxmlformats.org/officeDocument/2006/relationships/hyperlink" Target="https://data.ja.org/s/dGEAAA" TargetMode="Externa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28558-A366-DEE9-E5F5-8DE9B5B36E31}"/>
              </a:ext>
            </a:extLst>
          </p:cNvPr>
          <p:cNvSpPr txBox="1">
            <a:spLocks/>
          </p:cNvSpPr>
          <p:nvPr/>
        </p:nvSpPr>
        <p:spPr>
          <a:xfrm>
            <a:off x="522514" y="3379005"/>
            <a:ext cx="3050801" cy="379686"/>
          </a:xfrm>
          <a:prstGeom prst="rect">
            <a:avLst/>
          </a:prstGeom>
        </p:spPr>
        <p:txBody>
          <a:bodyPr>
            <a:normAutofit/>
          </a:bodyPr>
          <a:lstStyle>
            <a:lvl1pPr algn="l" defTabSz="457189" rtl="0" eaLnBrk="1" latinLnBrk="0" hangingPunct="1">
              <a:spcBef>
                <a:spcPct val="0"/>
              </a:spcBef>
              <a:buNone/>
              <a:defRPr sz="4400" b="1" kern="1200">
                <a:solidFill>
                  <a:schemeClr val="accent1"/>
                </a:solidFill>
                <a:latin typeface="+mj-lt"/>
                <a:ea typeface="+mj-ea"/>
                <a:cs typeface="Arial"/>
              </a:defRPr>
            </a:lvl1pPr>
          </a:lstStyle>
          <a:p>
            <a:r>
              <a:rPr lang="en-US" sz="1800" i="1">
                <a:latin typeface="Montserrat ExtraBold" pitchFamily="2" charset="0"/>
              </a:rPr>
              <a:t>Judging Criteria</a:t>
            </a:r>
          </a:p>
        </p:txBody>
      </p:sp>
      <p:sp>
        <p:nvSpPr>
          <p:cNvPr id="3" name="Content Placeholder 2">
            <a:extLst>
              <a:ext uri="{FF2B5EF4-FFF2-40B4-BE49-F238E27FC236}">
                <a16:creationId xmlns:a16="http://schemas.microsoft.com/office/drawing/2014/main" id="{8F242550-A42A-BCBD-5BAD-1A45A3E952A9}"/>
              </a:ext>
            </a:extLst>
          </p:cNvPr>
          <p:cNvSpPr txBox="1">
            <a:spLocks/>
          </p:cNvSpPr>
          <p:nvPr/>
        </p:nvSpPr>
        <p:spPr>
          <a:xfrm>
            <a:off x="522514" y="3758690"/>
            <a:ext cx="6070840" cy="5385310"/>
          </a:xfrm>
          <a:prstGeom prst="rect">
            <a:avLst/>
          </a:prstGeom>
        </p:spPr>
        <p:txBody>
          <a:bodyPr vert="horz" lIns="0" tIns="25717" rIns="0" bIns="25717" numCol="2" spcCol="182880" rtlCol="0">
            <a:noAutofit/>
          </a:bodyPr>
          <a:lstStyle>
            <a:lvl1pPr marL="342891" indent="-342891" algn="l" defTabSz="457189" rtl="0" eaLnBrk="1" latinLnBrk="0" hangingPunct="1">
              <a:spcBef>
                <a:spcPct val="20000"/>
              </a:spcBef>
              <a:buFont typeface="Arial"/>
              <a:buChar char="•"/>
              <a:defRPr sz="3200" kern="1200">
                <a:solidFill>
                  <a:schemeClr val="tx2"/>
                </a:solidFill>
                <a:latin typeface="+mn-lt"/>
                <a:ea typeface="+mn-ea"/>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100" b="1" dirty="0"/>
              <a:t>Guidelines</a:t>
            </a:r>
            <a:r>
              <a:rPr lang="en-US" sz="1100" dirty="0"/>
              <a:t> </a:t>
            </a:r>
            <a:r>
              <a:rPr lang="en-US" sz="1100" b="1" dirty="0"/>
              <a:t>Compliance</a:t>
            </a:r>
          </a:p>
          <a:p>
            <a:pPr>
              <a:buFont typeface="Arial" panose="020B0604020202020204" pitchFamily="34" charset="0"/>
              <a:buChar char="•"/>
            </a:pPr>
            <a:r>
              <a:rPr lang="en-US" sz="1100" dirty="0"/>
              <a:t>The report should adhere to guidelines noted in the </a:t>
            </a:r>
            <a:r>
              <a:rPr lang="en-US" sz="1100" b="1" u="sng" dirty="0">
                <a:solidFill>
                  <a:schemeClr val="accent2"/>
                </a:solidFill>
                <a:hlinkClick r:id="rId3"/>
              </a:rPr>
              <a:t>JA Stock Market Challenge Guidelines and Competition Criteria</a:t>
            </a:r>
            <a:r>
              <a:rPr lang="en-US" sz="1100" dirty="0"/>
              <a:t>. This includes avoiding spelling or grammatical errors, and attention to visual appearance.</a:t>
            </a:r>
          </a:p>
          <a:p>
            <a:pPr>
              <a:buFont typeface="Arial" panose="020B0604020202020204" pitchFamily="34" charset="0"/>
              <a:buChar char="•"/>
            </a:pPr>
            <a:r>
              <a:rPr lang="en-US" sz="1100" dirty="0"/>
              <a:t>Responses should not exceed the bounds of the slide, and there should be no text smaller than 12-point font.</a:t>
            </a:r>
          </a:p>
          <a:p>
            <a:pPr marL="0" indent="0">
              <a:buNone/>
            </a:pPr>
            <a:r>
              <a:rPr lang="en-US" sz="1100" b="1" dirty="0"/>
              <a:t>Stock Selection</a:t>
            </a:r>
          </a:p>
          <a:p>
            <a:r>
              <a:rPr lang="en-US" sz="1050" dirty="0"/>
              <a:t>Review the detailed Stock List including descriptions and company history </a:t>
            </a:r>
            <a:r>
              <a:rPr lang="en-US" sz="1050" b="1" dirty="0">
                <a:hlinkClick r:id="rId4">
                  <a:extLst>
                    <a:ext uri="{A12FA001-AC4F-418D-AE19-62706E023703}">
                      <ahyp:hlinkClr xmlns:ahyp="http://schemas.microsoft.com/office/drawing/2018/hyperlinkcolor" val="tx"/>
                    </a:ext>
                  </a:extLst>
                </a:hlinkClick>
              </a:rPr>
              <a:t>here</a:t>
            </a:r>
            <a:r>
              <a:rPr lang="en-US" sz="1050" b="1" dirty="0"/>
              <a:t>, </a:t>
            </a:r>
            <a:r>
              <a:rPr lang="en-US" sz="1050" dirty="0"/>
              <a:t>and use </a:t>
            </a:r>
            <a:r>
              <a:rPr lang="en-US" sz="1050" b="1" u="sng" dirty="0">
                <a:hlinkClick r:id="rId5">
                  <a:extLst>
                    <a:ext uri="{A12FA001-AC4F-418D-AE19-62706E023703}">
                      <ahyp:hlinkClr xmlns:ahyp="http://schemas.microsoft.com/office/drawing/2018/hyperlinkcolor" val="tx"/>
                    </a:ext>
                  </a:extLst>
                </a:hlinkClick>
              </a:rPr>
              <a:t>this spreadsheet</a:t>
            </a:r>
            <a:r>
              <a:rPr lang="en-US" sz="1050" b="1" dirty="0"/>
              <a:t> </a:t>
            </a:r>
            <a:r>
              <a:rPr lang="en-US" sz="1050" dirty="0"/>
              <a:t>to calculate your totals, </a:t>
            </a:r>
            <a:endParaRPr lang="en-US" sz="1100" dirty="0"/>
          </a:p>
          <a:p>
            <a:r>
              <a:rPr lang="en-US" sz="1100" dirty="0"/>
              <a:t>The report should include a selection of stocks and a distribution of assets that reflects an understanding of risk tolerance and portfolio diversification.</a:t>
            </a:r>
          </a:p>
          <a:p>
            <a:r>
              <a:rPr lang="en-US" sz="1100" dirty="0"/>
              <a:t>These selections will be used as the team’s starting portfolio should they be selected to compete in the national JA Stock Market Challenge.</a:t>
            </a:r>
          </a:p>
          <a:p>
            <a:pPr marL="0" indent="0">
              <a:buNone/>
            </a:pPr>
            <a:r>
              <a:rPr lang="en-US" sz="1100" b="1" dirty="0"/>
              <a:t>Articulation of Strategy</a:t>
            </a:r>
          </a:p>
          <a:p>
            <a:r>
              <a:rPr lang="en-US" sz="1100" dirty="0"/>
              <a:t>The report should provide thoughtful and accurate articulation of the strategy behind the stock selections. </a:t>
            </a:r>
          </a:p>
          <a:p>
            <a:r>
              <a:rPr lang="en-US" sz="1100" dirty="0"/>
              <a:t>The strategy should reflect a clear understanding of the market, investing, and risk tolerance.</a:t>
            </a:r>
          </a:p>
          <a:p>
            <a:pPr marL="0" indent="0">
              <a:buNone/>
            </a:pPr>
            <a:r>
              <a:rPr lang="en-US" sz="1100" b="1" dirty="0"/>
              <a:t>Decision Making</a:t>
            </a:r>
          </a:p>
          <a:p>
            <a:r>
              <a:rPr lang="en-US" sz="1100" dirty="0"/>
              <a:t>The report should reflect a clear understanding of how current events and the market impact each other and what this means for individual investors.</a:t>
            </a:r>
          </a:p>
          <a:p>
            <a:pPr marL="0" indent="0">
              <a:buNone/>
            </a:pPr>
            <a:r>
              <a:rPr lang="en-US" sz="1100" b="1" dirty="0"/>
              <a:t>Organization and Collaboration</a:t>
            </a:r>
          </a:p>
          <a:p>
            <a:pPr>
              <a:buFont typeface="Arial" panose="020B0604020202020204" pitchFamily="34" charset="0"/>
              <a:buChar char="•"/>
            </a:pPr>
            <a:r>
              <a:rPr lang="en-US" sz="1100" dirty="0"/>
              <a:t>The report should showcase the team collaboration and delegation of duties. It should highlight the ways in which team members support each other throughout the competition and the contributions of all team members.</a:t>
            </a:r>
          </a:p>
          <a:p>
            <a:pPr marL="0" indent="0">
              <a:buNone/>
            </a:pPr>
            <a:r>
              <a:rPr lang="en-US" sz="1100" b="1" dirty="0"/>
              <a:t>Learning Experiences and Future Application</a:t>
            </a:r>
          </a:p>
          <a:p>
            <a:pPr>
              <a:buFont typeface="Arial" panose="020B0604020202020204" pitchFamily="34" charset="0"/>
              <a:buChar char="•"/>
            </a:pPr>
            <a:r>
              <a:rPr lang="en-US" sz="1100" dirty="0"/>
              <a:t>The report should illustrate an understanding of the distinction between long-term investment strategy and the type of high-risk transactional trading that can sometimes offer short-term gains.</a:t>
            </a:r>
          </a:p>
        </p:txBody>
      </p:sp>
      <p:sp>
        <p:nvSpPr>
          <p:cNvPr id="6" name="TextBox 5">
            <a:extLst>
              <a:ext uri="{FF2B5EF4-FFF2-40B4-BE49-F238E27FC236}">
                <a16:creationId xmlns:a16="http://schemas.microsoft.com/office/drawing/2014/main" id="{08EA8FB5-0A43-FB6D-6364-BB4809D12968}"/>
              </a:ext>
            </a:extLst>
          </p:cNvPr>
          <p:cNvSpPr txBox="1">
            <a:spLocks/>
          </p:cNvSpPr>
          <p:nvPr/>
        </p:nvSpPr>
        <p:spPr>
          <a:xfrm>
            <a:off x="522514" y="590217"/>
            <a:ext cx="3808187" cy="2766911"/>
          </a:xfrm>
          <a:prstGeom prst="rect">
            <a:avLst/>
          </a:prstGeom>
          <a:noFill/>
        </p:spPr>
        <p:txBody>
          <a:bodyPr wrap="square" rtlCol="0">
            <a:spAutoFit/>
          </a:bodyPr>
          <a:lstStyle/>
          <a:p>
            <a:pPr marL="160728" indent="-160728" defTabSz="257158">
              <a:spcBef>
                <a:spcPct val="20000"/>
              </a:spcBef>
              <a:buFont typeface="Arial"/>
              <a:buChar char="•"/>
            </a:pPr>
            <a:r>
              <a:rPr lang="en-US" sz="1100">
                <a:solidFill>
                  <a:schemeClr val="tx2"/>
                </a:solidFill>
                <a:cs typeface="Arial"/>
              </a:rPr>
              <a:t>“Save As” and change the name:</a:t>
            </a:r>
          </a:p>
          <a:p>
            <a:pPr marL="417892" lvl="1" indent="-160728" defTabSz="257158">
              <a:spcBef>
                <a:spcPct val="20000"/>
              </a:spcBef>
              <a:buFont typeface="Arial"/>
              <a:buChar char="•"/>
            </a:pPr>
            <a:r>
              <a:rPr lang="en-US" sz="1100">
                <a:solidFill>
                  <a:schemeClr val="tx2"/>
                </a:solidFill>
                <a:cs typeface="Arial"/>
              </a:rPr>
              <a:t>Make it meaningful; include your team name in the document title.</a:t>
            </a:r>
          </a:p>
          <a:p>
            <a:pPr marL="160728" indent="-160728" defTabSz="257158">
              <a:spcBef>
                <a:spcPct val="20000"/>
              </a:spcBef>
              <a:buFont typeface="Arial"/>
              <a:buChar char="•"/>
            </a:pPr>
            <a:r>
              <a:rPr lang="en-US" sz="1100">
                <a:solidFill>
                  <a:schemeClr val="tx2"/>
                </a:solidFill>
                <a:cs typeface="Arial"/>
              </a:rPr>
              <a:t>Feel free to add text and images; change the layout and theme if you’d like! However, please do not add slides or re-arrange the order of the slides in the report. Judges will assess submissions based on the criteria within this report, so it should remain consistent. </a:t>
            </a:r>
          </a:p>
          <a:p>
            <a:pPr marL="160728" indent="-160728" defTabSz="257158">
              <a:spcBef>
                <a:spcPct val="20000"/>
              </a:spcBef>
              <a:buFont typeface="Arial"/>
              <a:buChar char="•"/>
            </a:pPr>
            <a:r>
              <a:rPr lang="en-US" sz="1100">
                <a:solidFill>
                  <a:schemeClr val="tx2"/>
                </a:solidFill>
                <a:cs typeface="Arial"/>
              </a:rPr>
              <a:t>To choose a different page layout right-click the page, and move your cursor to “Layout” to see all the available options.</a:t>
            </a:r>
          </a:p>
          <a:p>
            <a:pPr marL="160728" indent="-160728" defTabSz="257158">
              <a:spcBef>
                <a:spcPct val="20000"/>
              </a:spcBef>
              <a:buFont typeface="Arial"/>
              <a:buChar char="•"/>
            </a:pPr>
            <a:r>
              <a:rPr lang="en-US" sz="1100">
                <a:solidFill>
                  <a:schemeClr val="tx2"/>
                </a:solidFill>
                <a:cs typeface="Arial"/>
              </a:rPr>
              <a:t>Prior to submitting your report, save it as a PDF. Select File, Print, and then select “Microsoft Print to PDF” as your printer.</a:t>
            </a:r>
          </a:p>
        </p:txBody>
      </p:sp>
      <p:sp>
        <p:nvSpPr>
          <p:cNvPr id="10" name="TextBox 9">
            <a:extLst>
              <a:ext uri="{FF2B5EF4-FFF2-40B4-BE49-F238E27FC236}">
                <a16:creationId xmlns:a16="http://schemas.microsoft.com/office/drawing/2014/main" id="{1DC92AB8-D8A5-E450-0133-A290FE1864F1}"/>
              </a:ext>
            </a:extLst>
          </p:cNvPr>
          <p:cNvSpPr txBox="1">
            <a:spLocks/>
          </p:cNvSpPr>
          <p:nvPr/>
        </p:nvSpPr>
        <p:spPr>
          <a:xfrm>
            <a:off x="522514" y="206359"/>
            <a:ext cx="3617686" cy="369332"/>
          </a:xfrm>
          <a:prstGeom prst="rect">
            <a:avLst/>
          </a:prstGeom>
          <a:noFill/>
        </p:spPr>
        <p:txBody>
          <a:bodyPr wrap="square">
            <a:spAutoFit/>
          </a:bodyPr>
          <a:lstStyle/>
          <a:p>
            <a:pPr defTabSz="257158">
              <a:spcBef>
                <a:spcPct val="0"/>
              </a:spcBef>
            </a:pPr>
            <a:r>
              <a:rPr lang="en-US" b="1" i="1">
                <a:solidFill>
                  <a:schemeClr val="accent1"/>
                </a:solidFill>
                <a:latin typeface="Montserrat ExtraBold" pitchFamily="2" charset="0"/>
                <a:ea typeface="+mj-ea"/>
                <a:cs typeface="Arial"/>
              </a:rPr>
              <a:t>How to use this template:</a:t>
            </a:r>
          </a:p>
        </p:txBody>
      </p:sp>
      <p:grpSp>
        <p:nvGrpSpPr>
          <p:cNvPr id="7" name="Group 6">
            <a:extLst>
              <a:ext uri="{FF2B5EF4-FFF2-40B4-BE49-F238E27FC236}">
                <a16:creationId xmlns:a16="http://schemas.microsoft.com/office/drawing/2014/main" id="{E71D11AC-CA56-83F2-2838-9D0DC5463CE9}"/>
              </a:ext>
            </a:extLst>
          </p:cNvPr>
          <p:cNvGrpSpPr>
            <a:grpSpLocks noGrp="1" noUngrp="1" noRot="1" noMove="1" noResize="1"/>
          </p:cNvGrpSpPr>
          <p:nvPr/>
        </p:nvGrpSpPr>
        <p:grpSpPr>
          <a:xfrm>
            <a:off x="4330701" y="1194546"/>
            <a:ext cx="2195286" cy="2310995"/>
            <a:chOff x="4330701" y="1194546"/>
            <a:chExt cx="2195286" cy="2310995"/>
          </a:xfrm>
        </p:grpSpPr>
        <p:pic>
          <p:nvPicPr>
            <p:cNvPr id="4" name="Picture 3">
              <a:extLst>
                <a:ext uri="{FF2B5EF4-FFF2-40B4-BE49-F238E27FC236}">
                  <a16:creationId xmlns:a16="http://schemas.microsoft.com/office/drawing/2014/main" id="{ECDD37C4-3BD7-A859-7DA5-7FD91EA5BA0C}"/>
                </a:ext>
              </a:extLst>
            </p:cNvPr>
            <p:cNvPicPr>
              <a:picLocks noGrp="1" noRot="1" noChangeAspect="1" noMove="1" noResize="1" noEditPoints="1" noAdjustHandles="1" noChangeArrowheads="1" noChangeShapeType="1" noCrop="1"/>
            </p:cNvPicPr>
            <p:nvPr/>
          </p:nvPicPr>
          <p:blipFill>
            <a:blip r:embed="rId6"/>
            <a:stretch>
              <a:fillRect/>
            </a:stretch>
          </p:blipFill>
          <p:spPr>
            <a:xfrm>
              <a:off x="4330701" y="1194546"/>
              <a:ext cx="2195286" cy="2310995"/>
            </a:xfrm>
            <a:prstGeom prst="rect">
              <a:avLst/>
            </a:prstGeom>
            <a:ln>
              <a:solidFill>
                <a:schemeClr val="accent1"/>
              </a:solidFill>
            </a:ln>
            <a:effectLst>
              <a:outerShdw blurRad="50800" dist="38100" dir="8100000" algn="tr" rotWithShape="0">
                <a:prstClr val="black">
                  <a:alpha val="40000"/>
                </a:prstClr>
              </a:outerShdw>
            </a:effectLst>
          </p:spPr>
        </p:pic>
        <p:pic>
          <p:nvPicPr>
            <p:cNvPr id="14" name="Graphic 13" descr="Cursor with solid fill">
              <a:extLst>
                <a:ext uri="{FF2B5EF4-FFF2-40B4-BE49-F238E27FC236}">
                  <a16:creationId xmlns:a16="http://schemas.microsoft.com/office/drawing/2014/main" id="{C18B557C-173A-9A9A-68A9-CE2CB09C8DA2}"/>
                </a:ext>
              </a:extLst>
            </p:cNvPr>
            <p:cNvPicPr>
              <a:picLocks noGrp="1" noRot="1" noChangeAspect="1" noMove="1" noResize="1" noEditPoints="1" noAdjustHandles="1" noChangeArrowheads="1" noChangeShapeType="1" noCrop="1"/>
            </p:cNvPicPr>
            <p:nvPr/>
          </p:nvPicPr>
          <p:blipFill>
            <a:blip r:embed="rId7">
              <a:extLst>
                <a:ext uri="{96DAC541-7B7A-43D3-8B79-37D633B846F1}">
                  <asvg:svgBlip xmlns:asvg="http://schemas.microsoft.com/office/drawing/2016/SVG/main" r:embed="rId8"/>
                </a:ext>
              </a:extLst>
            </a:blip>
            <a:stretch>
              <a:fillRect/>
            </a:stretch>
          </p:blipFill>
          <p:spPr>
            <a:xfrm rot="16200000">
              <a:off x="4998572" y="2135157"/>
              <a:ext cx="429771" cy="429771"/>
            </a:xfrm>
            <a:prstGeom prst="rect">
              <a:avLst/>
            </a:prstGeom>
            <a:effectLst>
              <a:outerShdw blurRad="50800" dist="38100" dir="2700000" algn="tl" rotWithShape="0">
                <a:prstClr val="black">
                  <a:alpha val="40000"/>
                </a:prstClr>
              </a:outerShdw>
            </a:effectLst>
          </p:spPr>
        </p:pic>
      </p:grpSp>
      <p:sp>
        <p:nvSpPr>
          <p:cNvPr id="5" name="Rectangle: Rounded Corners 4">
            <a:hlinkClick r:id="rId9"/>
            <a:extLst>
              <a:ext uri="{FF2B5EF4-FFF2-40B4-BE49-F238E27FC236}">
                <a16:creationId xmlns:a16="http://schemas.microsoft.com/office/drawing/2014/main" id="{6387E196-6A1F-A7DE-10AC-3D8D9E3D3C3A}"/>
              </a:ext>
            </a:extLst>
          </p:cNvPr>
          <p:cNvSpPr>
            <a:spLocks/>
          </p:cNvSpPr>
          <p:nvPr/>
        </p:nvSpPr>
        <p:spPr>
          <a:xfrm>
            <a:off x="4330700" y="206358"/>
            <a:ext cx="2349499" cy="870709"/>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2"/>
                </a:solidFill>
              </a:rPr>
              <a:t>Video Overview coming soon</a:t>
            </a:r>
          </a:p>
        </p:txBody>
      </p:sp>
    </p:spTree>
    <p:extLst>
      <p:ext uri="{BB962C8B-B14F-4D97-AF65-F5344CB8AC3E}">
        <p14:creationId xmlns:p14="http://schemas.microsoft.com/office/powerpoint/2010/main" val="1007517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B5F5E3-01FF-6FEE-7BE8-F7EC14DEECAB}"/>
              </a:ext>
            </a:extLst>
          </p:cNvPr>
          <p:cNvSpPr>
            <a:spLocks noGrp="1"/>
          </p:cNvSpPr>
          <p:nvPr>
            <p:ph type="title"/>
          </p:nvPr>
        </p:nvSpPr>
        <p:spPr>
          <a:xfrm>
            <a:off x="387060" y="336853"/>
            <a:ext cx="5315907" cy="3397935"/>
          </a:xfrm>
        </p:spPr>
        <p:txBody>
          <a:bodyPr/>
          <a:lstStyle/>
          <a:p>
            <a:r>
              <a:rPr lang="en-US"/>
              <a:t>Team Name</a:t>
            </a:r>
            <a:br>
              <a:rPr lang="en-US"/>
            </a:br>
            <a:r>
              <a:rPr lang="en-US" b="0">
                <a:latin typeface="Montserrat" pitchFamily="2" charset="0"/>
              </a:rPr>
              <a:t>School Name</a:t>
            </a:r>
            <a:br>
              <a:rPr lang="en-US" b="0">
                <a:latin typeface="Montserrat" pitchFamily="2" charset="0"/>
              </a:rPr>
            </a:br>
            <a:r>
              <a:rPr lang="en-US" b="0">
                <a:latin typeface="Montserrat" pitchFamily="2" charset="0"/>
              </a:rPr>
              <a:t>JA Area</a:t>
            </a:r>
            <a:br>
              <a:rPr lang="en-US" b="0">
                <a:latin typeface="Montserrat" pitchFamily="2" charset="0"/>
              </a:rPr>
            </a:br>
            <a:r>
              <a:rPr lang="en-US" b="0">
                <a:latin typeface="Montserrat" pitchFamily="2" charset="0"/>
              </a:rPr>
              <a:t>Team Members</a:t>
            </a:r>
          </a:p>
        </p:txBody>
      </p:sp>
    </p:spTree>
    <p:extLst>
      <p:ext uri="{BB962C8B-B14F-4D97-AF65-F5344CB8AC3E}">
        <p14:creationId xmlns:p14="http://schemas.microsoft.com/office/powerpoint/2010/main" val="2312324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52FD23BD-B1ED-3F38-B50A-839F32A6155C}"/>
              </a:ext>
            </a:extLst>
          </p:cNvPr>
          <p:cNvGraphicFramePr>
            <a:graphicFrameLocks noGrp="1"/>
          </p:cNvGraphicFramePr>
          <p:nvPr>
            <p:extLst>
              <p:ext uri="{D42A27DB-BD31-4B8C-83A1-F6EECF244321}">
                <p14:modId xmlns:p14="http://schemas.microsoft.com/office/powerpoint/2010/main" val="2908910852"/>
              </p:ext>
            </p:extLst>
          </p:nvPr>
        </p:nvGraphicFramePr>
        <p:xfrm>
          <a:off x="122830" y="527050"/>
          <a:ext cx="6632812" cy="8130885"/>
        </p:xfrm>
        <a:graphic>
          <a:graphicData uri="http://schemas.openxmlformats.org/drawingml/2006/table">
            <a:tbl>
              <a:tblPr firstRow="1">
                <a:tableStyleId>{5940675A-B579-460E-94D1-54222C63F5DA}</a:tableStyleId>
              </a:tblPr>
              <a:tblGrid>
                <a:gridCol w="914400">
                  <a:extLst>
                    <a:ext uri="{9D8B030D-6E8A-4147-A177-3AD203B41FA5}">
                      <a16:colId xmlns:a16="http://schemas.microsoft.com/office/drawing/2014/main" val="13896045"/>
                    </a:ext>
                  </a:extLst>
                </a:gridCol>
                <a:gridCol w="1851113">
                  <a:extLst>
                    <a:ext uri="{9D8B030D-6E8A-4147-A177-3AD203B41FA5}">
                      <a16:colId xmlns:a16="http://schemas.microsoft.com/office/drawing/2014/main" val="3409345251"/>
                    </a:ext>
                  </a:extLst>
                </a:gridCol>
                <a:gridCol w="1117600">
                  <a:extLst>
                    <a:ext uri="{9D8B030D-6E8A-4147-A177-3AD203B41FA5}">
                      <a16:colId xmlns:a16="http://schemas.microsoft.com/office/drawing/2014/main" val="2325100097"/>
                    </a:ext>
                  </a:extLst>
                </a:gridCol>
                <a:gridCol w="1001486">
                  <a:extLst>
                    <a:ext uri="{9D8B030D-6E8A-4147-A177-3AD203B41FA5}">
                      <a16:colId xmlns:a16="http://schemas.microsoft.com/office/drawing/2014/main" val="10519303"/>
                    </a:ext>
                  </a:extLst>
                </a:gridCol>
                <a:gridCol w="856342">
                  <a:extLst>
                    <a:ext uri="{9D8B030D-6E8A-4147-A177-3AD203B41FA5}">
                      <a16:colId xmlns:a16="http://schemas.microsoft.com/office/drawing/2014/main" val="465327804"/>
                    </a:ext>
                  </a:extLst>
                </a:gridCol>
                <a:gridCol w="891871">
                  <a:extLst>
                    <a:ext uri="{9D8B030D-6E8A-4147-A177-3AD203B41FA5}">
                      <a16:colId xmlns:a16="http://schemas.microsoft.com/office/drawing/2014/main" val="2135702602"/>
                    </a:ext>
                  </a:extLst>
                </a:gridCol>
              </a:tblGrid>
              <a:tr h="360845">
                <a:tc>
                  <a:txBody>
                    <a:bodyPr/>
                    <a:lstStyle/>
                    <a:p>
                      <a:pPr algn="r" fontAlgn="b">
                        <a:buNone/>
                      </a:pPr>
                      <a:r>
                        <a:rPr lang="en-US" sz="1400" b="1" u="none" strike="noStrike">
                          <a:solidFill>
                            <a:schemeClr val="bg1"/>
                          </a:solidFill>
                          <a:effectLst/>
                          <a:latin typeface="Montserrat ExtraBold" pitchFamily="2" charset="0"/>
                        </a:rPr>
                        <a:t>Symbol</a:t>
                      </a:r>
                      <a:endParaRPr lang="en-US" sz="1400" b="1" i="0" u="none" strike="noStrike">
                        <a:solidFill>
                          <a:schemeClr val="bg1"/>
                        </a:solidFill>
                        <a:effectLst/>
                        <a:latin typeface="Montserrat ExtraBold" pitchFamily="2" charset="0"/>
                      </a:endParaRPr>
                    </a:p>
                  </a:txBody>
                  <a:tcPr marT="0" marB="0" anchor="ctr">
                    <a:lnL w="12700" cmpd="sng">
                      <a:noFill/>
                    </a:lnL>
                    <a:lnR w="12700" cap="flat" cmpd="sng" algn="ctr">
                      <a:solidFill>
                        <a:schemeClr val="tx2">
                          <a:lumMod val="20000"/>
                          <a:lumOff val="80000"/>
                        </a:schemeClr>
                      </a:solidFill>
                      <a:prstDash val="solid"/>
                      <a:round/>
                      <a:headEnd type="none" w="med" len="med"/>
                      <a:tailEnd type="none" w="med" len="med"/>
                    </a:lnR>
                    <a:lnT w="12700" cmpd="sng">
                      <a:noFill/>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285F74"/>
                    </a:solidFill>
                  </a:tcPr>
                </a:tc>
                <a:tc>
                  <a:txBody>
                    <a:bodyPr/>
                    <a:lstStyle/>
                    <a:p>
                      <a:pPr algn="l" fontAlgn="b">
                        <a:buNone/>
                      </a:pPr>
                      <a:r>
                        <a:rPr lang="en-US" sz="1400" b="1" u="none" strike="noStrike">
                          <a:solidFill>
                            <a:schemeClr val="bg1"/>
                          </a:solidFill>
                          <a:effectLst/>
                          <a:latin typeface="Montserrat ExtraBold" pitchFamily="2" charset="0"/>
                        </a:rPr>
                        <a:t>Name</a:t>
                      </a:r>
                      <a:endParaRPr lang="en-US" sz="1400" b="1" i="0" u="none" strike="noStrike">
                        <a:solidFill>
                          <a:schemeClr val="bg1"/>
                        </a:solidFill>
                        <a:effectLst/>
                        <a:latin typeface="Montserrat ExtraBold"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mpd="sng">
                      <a:noFill/>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285F74"/>
                    </a:solidFill>
                  </a:tcPr>
                </a:tc>
                <a:tc>
                  <a:txBody>
                    <a:bodyPr/>
                    <a:lstStyle/>
                    <a:p>
                      <a:pPr algn="l" fontAlgn="b">
                        <a:buNone/>
                      </a:pPr>
                      <a:r>
                        <a:rPr lang="en-US" sz="1400" b="1" u="none" strike="noStrike">
                          <a:solidFill>
                            <a:schemeClr val="bg1"/>
                          </a:solidFill>
                          <a:effectLst/>
                          <a:latin typeface="Montserrat ExtraBold" pitchFamily="2" charset="0"/>
                        </a:rPr>
                        <a:t>Industry</a:t>
                      </a:r>
                      <a:endParaRPr lang="en-US" sz="1400" b="1" i="0" u="none" strike="noStrike">
                        <a:solidFill>
                          <a:schemeClr val="bg1"/>
                        </a:solidFill>
                        <a:effectLst/>
                        <a:latin typeface="Montserrat ExtraBold"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mpd="sng">
                      <a:noFill/>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285F74"/>
                    </a:solidFill>
                  </a:tcPr>
                </a:tc>
                <a:tc>
                  <a:txBody>
                    <a:bodyPr/>
                    <a:lstStyle/>
                    <a:p>
                      <a:pPr algn="l" fontAlgn="b">
                        <a:buNone/>
                      </a:pPr>
                      <a:r>
                        <a:rPr lang="en-US" sz="1400" b="1" u="none" strike="noStrike">
                          <a:solidFill>
                            <a:schemeClr val="bg1"/>
                          </a:solidFill>
                          <a:effectLst/>
                          <a:latin typeface="Montserrat ExtraBold" pitchFamily="2" charset="0"/>
                        </a:rPr>
                        <a:t>Starting Price</a:t>
                      </a:r>
                      <a:endParaRPr lang="en-US" sz="1400" b="1" i="0" u="none" strike="noStrike">
                        <a:solidFill>
                          <a:schemeClr val="bg1"/>
                        </a:solidFill>
                        <a:effectLst/>
                        <a:latin typeface="Montserrat ExtraBold"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mpd="sng">
                      <a:noFill/>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285F74"/>
                    </a:solidFill>
                  </a:tcPr>
                </a:tc>
                <a:tc>
                  <a:txBody>
                    <a:bodyPr/>
                    <a:lstStyle/>
                    <a:p>
                      <a:pPr algn="l" fontAlgn="b">
                        <a:buNone/>
                      </a:pPr>
                      <a:r>
                        <a:rPr lang="en-US" sz="1400" b="1" u="none" strike="noStrike">
                          <a:solidFill>
                            <a:schemeClr val="bg1"/>
                          </a:solidFill>
                          <a:effectLst/>
                          <a:latin typeface="Montserrat ExtraBold" pitchFamily="2" charset="0"/>
                        </a:rPr>
                        <a:t>Shares</a:t>
                      </a:r>
                      <a:endParaRPr lang="en-US" sz="1400" b="1" i="0" u="none" strike="noStrike">
                        <a:solidFill>
                          <a:schemeClr val="bg1"/>
                        </a:solidFill>
                        <a:effectLst/>
                        <a:latin typeface="Montserrat ExtraBold"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mpd="sng">
                      <a:noFill/>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285F74"/>
                    </a:solidFill>
                  </a:tcPr>
                </a:tc>
                <a:tc>
                  <a:txBody>
                    <a:bodyPr/>
                    <a:lstStyle/>
                    <a:p>
                      <a:pPr algn="l" fontAlgn="b">
                        <a:buNone/>
                      </a:pPr>
                      <a:r>
                        <a:rPr lang="en-US" sz="1400" b="1" u="none" strike="noStrike">
                          <a:solidFill>
                            <a:schemeClr val="bg1"/>
                          </a:solidFill>
                          <a:effectLst/>
                          <a:latin typeface="Montserrat ExtraBold" pitchFamily="2" charset="0"/>
                        </a:rPr>
                        <a:t>Total</a:t>
                      </a:r>
                      <a:endParaRPr lang="en-US" sz="1400" b="1" i="0" u="none" strike="noStrike">
                        <a:solidFill>
                          <a:schemeClr val="bg1"/>
                        </a:solidFill>
                        <a:effectLst/>
                        <a:latin typeface="Montserrat ExtraBold"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mpd="sng">
                      <a:noFill/>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285F74"/>
                    </a:solidFill>
                  </a:tcPr>
                </a:tc>
                <a:extLst>
                  <a:ext uri="{0D108BD9-81ED-4DB2-BD59-A6C34878D82A}">
                    <a16:rowId xmlns:a16="http://schemas.microsoft.com/office/drawing/2014/main" val="2208386933"/>
                  </a:ext>
                </a:extLst>
              </a:tr>
              <a:tr h="282344">
                <a:tc>
                  <a:txBody>
                    <a:bodyPr/>
                    <a:lstStyle/>
                    <a:p>
                      <a:pPr algn="l" fontAlgn="b">
                        <a:buNone/>
                      </a:pPr>
                      <a:r>
                        <a:rPr lang="en-US" sz="1100" b="0" i="0" u="none" strike="noStrike" dirty="0">
                          <a:solidFill>
                            <a:srgbClr val="22404D"/>
                          </a:solidFill>
                          <a:effectLst/>
                          <a:latin typeface="Montserrat" pitchFamily="2" charset="0"/>
                        </a:rPr>
                        <a:t>ARCT</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Arctic Foods, Limited</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Frozen Foods</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17.76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dirty="0">
                          <a:solidFill>
                            <a:schemeClr val="tx2"/>
                          </a:solidFill>
                          <a:effectLst/>
                        </a:rPr>
                        <a:t>0</a:t>
                      </a:r>
                      <a:endParaRPr lang="en-US" sz="1200" b="0" i="0" u="none" strike="noStrike" dirty="0">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dirty="0">
                          <a:solidFill>
                            <a:schemeClr val="tx2"/>
                          </a:solidFill>
                          <a:effectLst/>
                        </a:rPr>
                        <a:t>$0.00 </a:t>
                      </a:r>
                      <a:endParaRPr lang="en-US" sz="1200" b="0" i="0" u="none" strike="noStrike" dirty="0">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80035818"/>
                  </a:ext>
                </a:extLst>
              </a:tr>
              <a:tr h="282344">
                <a:tc>
                  <a:txBody>
                    <a:bodyPr/>
                    <a:lstStyle/>
                    <a:p>
                      <a:pPr algn="l" fontAlgn="b">
                        <a:buNone/>
                      </a:pPr>
                      <a:r>
                        <a:rPr lang="en-US" sz="1100" b="0" i="0" u="none" strike="noStrike">
                          <a:solidFill>
                            <a:srgbClr val="22404D"/>
                          </a:solidFill>
                          <a:effectLst/>
                          <a:latin typeface="Montserrat" pitchFamily="2" charset="0"/>
                        </a:rPr>
                        <a:t>BVC</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Buffalo Valley Company</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Mining/Metals</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10.00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90033194"/>
                  </a:ext>
                </a:extLst>
              </a:tr>
              <a:tr h="282344">
                <a:tc>
                  <a:txBody>
                    <a:bodyPr/>
                    <a:lstStyle/>
                    <a:p>
                      <a:pPr algn="l" fontAlgn="b">
                        <a:buNone/>
                      </a:pPr>
                      <a:r>
                        <a:rPr lang="en-US" sz="1100" b="0" i="0" u="none" strike="noStrike">
                          <a:solidFill>
                            <a:srgbClr val="22404D"/>
                          </a:solidFill>
                          <a:effectLst/>
                          <a:latin typeface="Montserrat" pitchFamily="2" charset="0"/>
                        </a:rPr>
                        <a:t>CLBY</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Colby Mack</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Lifestyle (glasses/vision)</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21.34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dirty="0">
                          <a:solidFill>
                            <a:schemeClr val="tx2"/>
                          </a:solidFill>
                          <a:effectLst/>
                        </a:rPr>
                        <a:t>0</a:t>
                      </a:r>
                      <a:endParaRPr lang="en-US" sz="1200" b="0" i="0" u="none" strike="noStrike" dirty="0">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5423393"/>
                  </a:ext>
                </a:extLst>
              </a:tr>
              <a:tr h="282344">
                <a:tc>
                  <a:txBody>
                    <a:bodyPr/>
                    <a:lstStyle/>
                    <a:p>
                      <a:pPr algn="l" fontAlgn="b">
                        <a:buNone/>
                      </a:pPr>
                      <a:r>
                        <a:rPr lang="en-US" sz="1100" b="0" i="0" u="none" strike="noStrike">
                          <a:solidFill>
                            <a:srgbClr val="22404D"/>
                          </a:solidFill>
                          <a:effectLst/>
                          <a:latin typeface="Montserrat" pitchFamily="2" charset="0"/>
                        </a:rPr>
                        <a:t>CMF</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Comfy Seats, Inc.</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Furniture/Home Goods</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44.32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36004943"/>
                  </a:ext>
                </a:extLst>
              </a:tr>
              <a:tr h="282344">
                <a:tc>
                  <a:txBody>
                    <a:bodyPr/>
                    <a:lstStyle/>
                    <a:p>
                      <a:pPr algn="l" fontAlgn="b">
                        <a:buNone/>
                      </a:pPr>
                      <a:r>
                        <a:rPr lang="en-US" sz="1100" b="0" i="0" u="none" strike="noStrike">
                          <a:solidFill>
                            <a:srgbClr val="22404D"/>
                          </a:solidFill>
                          <a:effectLst/>
                          <a:latin typeface="Montserrat" pitchFamily="2" charset="0"/>
                        </a:rPr>
                        <a:t>CURL</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Curlart, Inc.</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Consumer Products</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51.53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16229564"/>
                  </a:ext>
                </a:extLst>
              </a:tr>
              <a:tr h="282344">
                <a:tc>
                  <a:txBody>
                    <a:bodyPr/>
                    <a:lstStyle/>
                    <a:p>
                      <a:pPr algn="l" fontAlgn="b">
                        <a:buNone/>
                      </a:pPr>
                      <a:r>
                        <a:rPr lang="en-US" sz="1100" b="0" i="0" u="none" strike="noStrike">
                          <a:solidFill>
                            <a:srgbClr val="22404D"/>
                          </a:solidFill>
                          <a:effectLst/>
                          <a:latin typeface="Montserrat" pitchFamily="2" charset="0"/>
                        </a:rPr>
                        <a:t>FCJ</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Fourcees Jewelers</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Luxury Goods</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102.16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54727750"/>
                  </a:ext>
                </a:extLst>
              </a:tr>
              <a:tr h="282344">
                <a:tc>
                  <a:txBody>
                    <a:bodyPr/>
                    <a:lstStyle/>
                    <a:p>
                      <a:pPr algn="l" fontAlgn="b">
                        <a:buNone/>
                      </a:pPr>
                      <a:r>
                        <a:rPr lang="en-US" sz="1100" b="0" i="0" u="none" strike="noStrike">
                          <a:solidFill>
                            <a:srgbClr val="22404D"/>
                          </a:solidFill>
                          <a:effectLst/>
                          <a:latin typeface="Montserrat" pitchFamily="2" charset="0"/>
                        </a:rPr>
                        <a:t>GTRZ</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Gators, Inc.</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Shoes</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135.41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30252926"/>
                  </a:ext>
                </a:extLst>
              </a:tr>
              <a:tr h="282344">
                <a:tc>
                  <a:txBody>
                    <a:bodyPr/>
                    <a:lstStyle/>
                    <a:p>
                      <a:pPr algn="l" fontAlgn="b">
                        <a:buNone/>
                      </a:pPr>
                      <a:r>
                        <a:rPr lang="en-US" sz="1100" b="0" i="0" u="none" strike="noStrike">
                          <a:solidFill>
                            <a:srgbClr val="22404D"/>
                          </a:solidFill>
                          <a:effectLst/>
                          <a:latin typeface="Montserrat" pitchFamily="2" charset="0"/>
                        </a:rPr>
                        <a:t>IMUL</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Immuno Labs, Incorporated</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Biotech</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2.90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85703784"/>
                  </a:ext>
                </a:extLst>
              </a:tr>
              <a:tr h="282344">
                <a:tc>
                  <a:txBody>
                    <a:bodyPr/>
                    <a:lstStyle/>
                    <a:p>
                      <a:pPr algn="l" fontAlgn="b">
                        <a:buNone/>
                      </a:pPr>
                      <a:r>
                        <a:rPr lang="en-US" sz="1100" b="0" i="0" u="none" strike="noStrike">
                          <a:solidFill>
                            <a:srgbClr val="22404D"/>
                          </a:solidFill>
                          <a:effectLst/>
                          <a:latin typeface="Montserrat" pitchFamily="2" charset="0"/>
                        </a:rPr>
                        <a:t>JXL</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Joux Limited</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Tech</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99.43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90876007"/>
                  </a:ext>
                </a:extLst>
              </a:tr>
              <a:tr h="282344">
                <a:tc>
                  <a:txBody>
                    <a:bodyPr/>
                    <a:lstStyle/>
                    <a:p>
                      <a:pPr algn="l" fontAlgn="b">
                        <a:buNone/>
                      </a:pPr>
                      <a:r>
                        <a:rPr lang="en-US" sz="1100" b="0" i="0" u="none" strike="noStrike">
                          <a:solidFill>
                            <a:srgbClr val="22404D"/>
                          </a:solidFill>
                          <a:effectLst/>
                          <a:latin typeface="Montserrat" pitchFamily="2" charset="0"/>
                        </a:rPr>
                        <a:t>LCKY</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Lucky Brands, Incorporated</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Home Products</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83.89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40129118"/>
                  </a:ext>
                </a:extLst>
              </a:tr>
              <a:tr h="282344">
                <a:tc>
                  <a:txBody>
                    <a:bodyPr/>
                    <a:lstStyle/>
                    <a:p>
                      <a:pPr algn="l" fontAlgn="b">
                        <a:buNone/>
                      </a:pPr>
                      <a:r>
                        <a:rPr lang="en-US" sz="1100" b="0" i="0" u="none" strike="noStrike">
                          <a:solidFill>
                            <a:srgbClr val="22404D"/>
                          </a:solidFill>
                          <a:effectLst/>
                          <a:latin typeface="Montserrat" pitchFamily="2" charset="0"/>
                        </a:rPr>
                        <a:t>LHS</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Lincoln Hammers &amp; Screws</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Tools and Hardware</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92.20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74355351"/>
                  </a:ext>
                </a:extLst>
              </a:tr>
              <a:tr h="282344">
                <a:tc>
                  <a:txBody>
                    <a:bodyPr/>
                    <a:lstStyle/>
                    <a:p>
                      <a:pPr algn="l" fontAlgn="b">
                        <a:buNone/>
                      </a:pPr>
                      <a:r>
                        <a:rPr lang="en-US" sz="1100" b="0" i="0" u="none" strike="noStrike">
                          <a:solidFill>
                            <a:srgbClr val="22404D"/>
                          </a:solidFill>
                          <a:effectLst/>
                          <a:latin typeface="Montserrat" pitchFamily="2" charset="0"/>
                        </a:rPr>
                        <a:t>LNC</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LNC Financial Services</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Banking</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205.31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44472882"/>
                  </a:ext>
                </a:extLst>
              </a:tr>
              <a:tr h="282344">
                <a:tc>
                  <a:txBody>
                    <a:bodyPr/>
                    <a:lstStyle/>
                    <a:p>
                      <a:pPr algn="l" fontAlgn="b">
                        <a:buNone/>
                      </a:pPr>
                      <a:r>
                        <a:rPr lang="en-US" sz="1100" b="0" i="0" u="none" strike="noStrike">
                          <a:solidFill>
                            <a:srgbClr val="22404D"/>
                          </a:solidFill>
                          <a:effectLst/>
                          <a:latin typeface="Montserrat" pitchFamily="2" charset="0"/>
                        </a:rPr>
                        <a:t>NME</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Nomme, Incorporated</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Chemicals</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82.80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7795265"/>
                  </a:ext>
                </a:extLst>
              </a:tr>
              <a:tr h="282344">
                <a:tc>
                  <a:txBody>
                    <a:bodyPr/>
                    <a:lstStyle/>
                    <a:p>
                      <a:pPr algn="l" fontAlgn="b">
                        <a:buNone/>
                      </a:pPr>
                      <a:r>
                        <a:rPr lang="en-US" sz="1100" b="0" i="0" u="none" strike="noStrike">
                          <a:solidFill>
                            <a:srgbClr val="22404D"/>
                          </a:solidFill>
                          <a:effectLst/>
                          <a:latin typeface="Montserrat" pitchFamily="2" charset="0"/>
                        </a:rPr>
                        <a:t>PAIR</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Pair, Incorporated</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Tech</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32.70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0158314"/>
                  </a:ext>
                </a:extLst>
              </a:tr>
              <a:tr h="282344">
                <a:tc>
                  <a:txBody>
                    <a:bodyPr/>
                    <a:lstStyle/>
                    <a:p>
                      <a:pPr algn="l" fontAlgn="b">
                        <a:buNone/>
                      </a:pPr>
                      <a:r>
                        <a:rPr lang="en-US" sz="1100" b="0" i="0" u="none" strike="noStrike">
                          <a:solidFill>
                            <a:srgbClr val="22404D"/>
                          </a:solidFill>
                          <a:effectLst/>
                          <a:latin typeface="Montserrat" pitchFamily="2" charset="0"/>
                        </a:rPr>
                        <a:t>RELY</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Really Group, Inc.</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Tech (real estate)</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74.18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24252949"/>
                  </a:ext>
                </a:extLst>
              </a:tr>
              <a:tr h="282344">
                <a:tc>
                  <a:txBody>
                    <a:bodyPr/>
                    <a:lstStyle/>
                    <a:p>
                      <a:pPr algn="l" fontAlgn="b">
                        <a:buNone/>
                      </a:pPr>
                      <a:r>
                        <a:rPr lang="en-US" sz="1100" b="0" i="0" u="none" strike="noStrike">
                          <a:solidFill>
                            <a:srgbClr val="22404D"/>
                          </a:solidFill>
                          <a:effectLst/>
                          <a:latin typeface="Montserrat" pitchFamily="2" charset="0"/>
                        </a:rPr>
                        <a:t>RJI</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Ruji Pictures</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Entertainment</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17.48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17790882"/>
                  </a:ext>
                </a:extLst>
              </a:tr>
              <a:tr h="282344">
                <a:tc>
                  <a:txBody>
                    <a:bodyPr/>
                    <a:lstStyle/>
                    <a:p>
                      <a:pPr algn="l" fontAlgn="b">
                        <a:buNone/>
                      </a:pPr>
                      <a:r>
                        <a:rPr lang="en-US" sz="1100" b="0" i="0" u="none" strike="noStrike">
                          <a:solidFill>
                            <a:srgbClr val="22404D"/>
                          </a:solidFill>
                          <a:effectLst/>
                          <a:latin typeface="Montserrat" pitchFamily="2" charset="0"/>
                        </a:rPr>
                        <a:t>SHFL</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Shadyside Flooring</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Flooring</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137.83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52533051"/>
                  </a:ext>
                </a:extLst>
              </a:tr>
              <a:tr h="282344">
                <a:tc>
                  <a:txBody>
                    <a:bodyPr/>
                    <a:lstStyle/>
                    <a:p>
                      <a:pPr algn="l" fontAlgn="b">
                        <a:buNone/>
                      </a:pPr>
                      <a:r>
                        <a:rPr lang="en-US" sz="1100" b="0" i="0" u="none" strike="noStrike">
                          <a:solidFill>
                            <a:srgbClr val="22404D"/>
                          </a:solidFill>
                          <a:effectLst/>
                          <a:latin typeface="Montserrat" pitchFamily="2" charset="0"/>
                        </a:rPr>
                        <a:t>SPGR</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Sparrow's Groceries</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Food Markets</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19.64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222350"/>
                  </a:ext>
                </a:extLst>
              </a:tr>
              <a:tr h="282344">
                <a:tc>
                  <a:txBody>
                    <a:bodyPr/>
                    <a:lstStyle/>
                    <a:p>
                      <a:pPr algn="l" fontAlgn="b">
                        <a:buNone/>
                      </a:pPr>
                      <a:r>
                        <a:rPr lang="en-US" sz="1100" b="0" i="0" u="none" strike="noStrike">
                          <a:solidFill>
                            <a:srgbClr val="22404D"/>
                          </a:solidFill>
                          <a:effectLst/>
                          <a:latin typeface="Montserrat" pitchFamily="2" charset="0"/>
                        </a:rPr>
                        <a:t>SPTA</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Sparta</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Computer Software</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191.77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56559035"/>
                  </a:ext>
                </a:extLst>
              </a:tr>
              <a:tr h="282344">
                <a:tc>
                  <a:txBody>
                    <a:bodyPr/>
                    <a:lstStyle/>
                    <a:p>
                      <a:pPr algn="l" fontAlgn="b">
                        <a:buNone/>
                      </a:pPr>
                      <a:r>
                        <a:rPr lang="en-US" sz="1100" b="0" i="0" u="none" strike="noStrike">
                          <a:solidFill>
                            <a:srgbClr val="22404D"/>
                          </a:solidFill>
                          <a:effectLst/>
                          <a:latin typeface="Montserrat" pitchFamily="2" charset="0"/>
                        </a:rPr>
                        <a:t>TOKN</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Token Trade</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Cryptocurrency</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$ 251.09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64278627"/>
                  </a:ext>
                </a:extLst>
              </a:tr>
              <a:tr h="282344">
                <a:tc>
                  <a:txBody>
                    <a:bodyPr/>
                    <a:lstStyle/>
                    <a:p>
                      <a:pPr algn="l" fontAlgn="b">
                        <a:buNone/>
                      </a:pPr>
                      <a:r>
                        <a:rPr lang="en-US" sz="1100" b="0" i="0" u="none" strike="noStrike">
                          <a:solidFill>
                            <a:srgbClr val="22404D"/>
                          </a:solidFill>
                          <a:effectLst/>
                          <a:latin typeface="Montserrat" pitchFamily="2" charset="0"/>
                        </a:rPr>
                        <a:t>UTL</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Utley Services</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Pest Control</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    56.12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02273418"/>
                  </a:ext>
                </a:extLst>
              </a:tr>
              <a:tr h="282344">
                <a:tc>
                  <a:txBody>
                    <a:bodyPr/>
                    <a:lstStyle/>
                    <a:p>
                      <a:pPr algn="l" fontAlgn="b">
                        <a:buNone/>
                      </a:pPr>
                      <a:r>
                        <a:rPr lang="en-US" sz="1100" b="0" i="0" u="none" strike="noStrike">
                          <a:solidFill>
                            <a:srgbClr val="22404D"/>
                          </a:solidFill>
                          <a:effectLst/>
                          <a:latin typeface="Montserrat" pitchFamily="2" charset="0"/>
                        </a:rPr>
                        <a:t>VTH</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Veritas Health</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Healthcare</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 $202.59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93213263"/>
                  </a:ext>
                </a:extLst>
              </a:tr>
              <a:tr h="282344">
                <a:tc>
                  <a:txBody>
                    <a:bodyPr/>
                    <a:lstStyle/>
                    <a:p>
                      <a:pPr algn="l" fontAlgn="b">
                        <a:buNone/>
                      </a:pPr>
                      <a:r>
                        <a:rPr lang="en-US" sz="1100" b="0" i="0" u="none" strike="noStrike">
                          <a:solidFill>
                            <a:srgbClr val="22404D"/>
                          </a:solidFill>
                          <a:effectLst/>
                          <a:latin typeface="Montserrat" pitchFamily="2" charset="0"/>
                        </a:rPr>
                        <a:t>WDM</a:t>
                      </a:r>
                    </a:p>
                  </a:txBody>
                  <a:tcPr marL="9525" marR="9525" marT="9525" marB="0" anchor="b">
                    <a:lnL w="12700" cmpd="sng">
                      <a:noFill/>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Walker-Dobbs Midwest</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a:solidFill>
                            <a:srgbClr val="22404D"/>
                          </a:solidFill>
                          <a:effectLst/>
                          <a:latin typeface="Montserrat" pitchFamily="2" charset="0"/>
                        </a:rPr>
                        <a:t>Commodities/Food Processing</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en-US" sz="1100" b="0" i="0" u="none" strike="noStrike" dirty="0">
                          <a:solidFill>
                            <a:srgbClr val="22404D"/>
                          </a:solidFill>
                          <a:effectLst/>
                          <a:latin typeface="Montserrat" pitchFamily="2" charset="0"/>
                        </a:rPr>
                        <a:t> $   59.99 </a:t>
                      </a:r>
                    </a:p>
                  </a:txBody>
                  <a:tcPr marL="9525" marR="9525" marT="9525" marB="0" anchor="b">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US" sz="1200" u="none" strike="noStrike">
                          <a:solidFill>
                            <a:schemeClr val="tx2"/>
                          </a:solidFill>
                          <a:effectLst/>
                        </a:rPr>
                        <a:t>$0.00 </a:t>
                      </a:r>
                      <a:endParaRPr lang="en-US" sz="1200" b="0" i="0" u="none" strike="noStrike">
                        <a:solidFill>
                          <a:schemeClr val="tx2"/>
                        </a:solidFill>
                        <a:effectLst/>
                        <a:latin typeface="Montserrat" pitchFamily="2" charset="0"/>
                      </a:endParaRPr>
                    </a:p>
                  </a:txBody>
                  <a:tcPr marT="0" marB="0" anchor="ctr">
                    <a:lnL w="12700" cap="flat" cmpd="sng" algn="ctr">
                      <a:solidFill>
                        <a:schemeClr val="tx2">
                          <a:lumMod val="20000"/>
                          <a:lumOff val="80000"/>
                        </a:schemeClr>
                      </a:solid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8882507"/>
                  </a:ext>
                </a:extLst>
              </a:tr>
              <a:tr h="282344">
                <a:tc gridSpan="5">
                  <a:txBody>
                    <a:bodyPr/>
                    <a:lstStyle/>
                    <a:p>
                      <a:pPr algn="r" fontAlgn="b">
                        <a:buNone/>
                      </a:pPr>
                      <a:r>
                        <a:rPr lang="en-US" sz="1200" b="1" u="none" strike="noStrike">
                          <a:solidFill>
                            <a:schemeClr val="bg1"/>
                          </a:solidFill>
                          <a:effectLst/>
                        </a:rPr>
                        <a:t>Total Stock Value:</a:t>
                      </a:r>
                      <a:endParaRPr lang="en-US" sz="1200" b="1" i="0" u="none" strike="noStrike">
                        <a:solidFill>
                          <a:schemeClr val="bg1"/>
                        </a:solidFill>
                        <a:effectLst/>
                        <a:latin typeface="Montserrat" pitchFamily="2" charset="0"/>
                      </a:endParaRPr>
                    </a:p>
                  </a:txBody>
                  <a:tcPr marT="0" marB="0" anchor="ctr">
                    <a:lnL w="12700" cmpd="sng">
                      <a:noFill/>
                    </a:lnL>
                    <a:lnR w="12700" cap="flat" cmpd="sng" algn="ctr">
                      <a:no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85F74"/>
                    </a:solidFill>
                  </a:tcPr>
                </a:tc>
                <a:tc hMerge="1">
                  <a:txBody>
                    <a:bodyPr/>
                    <a:lstStyle/>
                    <a:p>
                      <a:pPr algn="l" fontAlgn="b">
                        <a:buNone/>
                      </a:pPr>
                      <a:endParaRPr lang="en-US" sz="1000" b="0" i="0" u="none" strike="noStrike">
                        <a:solidFill>
                          <a:srgbClr val="000000"/>
                        </a:solidFill>
                        <a:effectLst/>
                        <a:latin typeface="Montserrat" pitchFamily="2" charset="0"/>
                      </a:endParaRPr>
                    </a:p>
                  </a:txBody>
                  <a:tcPr marL="8643" marR="8643" marT="8643" marB="0" anchor="b"/>
                </a:tc>
                <a:tc hMerge="1">
                  <a:txBody>
                    <a:bodyPr/>
                    <a:lstStyle/>
                    <a:p>
                      <a:pPr algn="l" fontAlgn="b">
                        <a:buNone/>
                      </a:pPr>
                      <a:endParaRPr lang="en-US" sz="1000" b="0" i="0" u="none" strike="noStrike">
                        <a:solidFill>
                          <a:srgbClr val="000000"/>
                        </a:solidFill>
                        <a:effectLst/>
                        <a:latin typeface="Montserrat" pitchFamily="2" charset="0"/>
                      </a:endParaRPr>
                    </a:p>
                  </a:txBody>
                  <a:tcPr marL="8643" marR="8643" marT="8643" marB="0" anchor="b"/>
                </a:tc>
                <a:tc hMerge="1">
                  <a:txBody>
                    <a:bodyPr/>
                    <a:lstStyle/>
                    <a:p>
                      <a:pPr algn="l" fontAlgn="b">
                        <a:buNone/>
                      </a:pPr>
                      <a:endParaRPr lang="en-US" sz="1000" b="0" i="0" u="none" strike="noStrike">
                        <a:solidFill>
                          <a:srgbClr val="000000"/>
                        </a:solidFill>
                        <a:effectLst/>
                        <a:latin typeface="Montserrat" pitchFamily="2" charset="0"/>
                      </a:endParaRPr>
                    </a:p>
                  </a:txBody>
                  <a:tcPr marL="8643" marR="8643" marT="8643" marB="0" anchor="b"/>
                </a:tc>
                <a:tc hMerge="1">
                  <a:txBody>
                    <a:bodyPr/>
                    <a:lstStyle/>
                    <a:p>
                      <a:endParaRPr/>
                    </a:p>
                  </a:txBody>
                  <a:tcPr marL="8643" marR="8643" marT="8643" marB="0" anchor="b"/>
                </a:tc>
                <a:tc>
                  <a:txBody>
                    <a:bodyPr/>
                    <a:lstStyle/>
                    <a:p>
                      <a:pPr algn="r" fontAlgn="b">
                        <a:buNone/>
                      </a:pPr>
                      <a:r>
                        <a:rPr lang="en-US" sz="1200" b="1" u="none" strike="noStrike" dirty="0">
                          <a:solidFill>
                            <a:schemeClr val="bg1"/>
                          </a:solidFill>
                          <a:effectLst/>
                        </a:rPr>
                        <a:t>$0.00 </a:t>
                      </a:r>
                      <a:endParaRPr lang="en-US" sz="1200" b="1" i="0" u="none" strike="noStrike" dirty="0">
                        <a:solidFill>
                          <a:schemeClr val="bg1"/>
                        </a:solidFill>
                        <a:effectLst/>
                        <a:latin typeface="Montserrat" pitchFamily="2" charset="0"/>
                      </a:endParaRPr>
                    </a:p>
                  </a:txBody>
                  <a:tcPr marT="0" marB="0" anchor="ctr">
                    <a:lnL w="12700" cap="flat" cmpd="sng" algn="ctr">
                      <a:noFill/>
                      <a:prstDash val="solid"/>
                      <a:round/>
                      <a:headEnd type="none" w="med" len="med"/>
                      <a:tailEnd type="none" w="med" len="med"/>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85F74"/>
                    </a:solidFill>
                  </a:tcPr>
                </a:tc>
                <a:extLst>
                  <a:ext uri="{0D108BD9-81ED-4DB2-BD59-A6C34878D82A}">
                    <a16:rowId xmlns:a16="http://schemas.microsoft.com/office/drawing/2014/main" val="2809584989"/>
                  </a:ext>
                </a:extLst>
              </a:tr>
              <a:tr h="282344">
                <a:tc gridSpan="5">
                  <a:txBody>
                    <a:bodyPr/>
                    <a:lstStyle/>
                    <a:p>
                      <a:pPr algn="r" fontAlgn="b">
                        <a:buNone/>
                      </a:pPr>
                      <a:r>
                        <a:rPr lang="en-US" sz="1200" b="1" u="none" strike="noStrike">
                          <a:solidFill>
                            <a:schemeClr val="bg1"/>
                          </a:solidFill>
                          <a:effectLst/>
                        </a:rPr>
                        <a:t>Starting Cash on Hand:</a:t>
                      </a:r>
                      <a:endParaRPr lang="en-US" sz="1200" b="1" i="0" u="none" strike="noStrike">
                        <a:solidFill>
                          <a:schemeClr val="bg1"/>
                        </a:solidFill>
                        <a:effectLst/>
                        <a:latin typeface="Montserrat" pitchFamily="2" charset="0"/>
                      </a:endParaRPr>
                    </a:p>
                  </a:txBody>
                  <a:tcPr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285F74"/>
                    </a:solidFill>
                  </a:tcPr>
                </a:tc>
                <a:tc hMerge="1">
                  <a:txBody>
                    <a:bodyPr/>
                    <a:lstStyle/>
                    <a:p>
                      <a:pPr algn="l" fontAlgn="b">
                        <a:buNone/>
                      </a:pPr>
                      <a:endParaRPr lang="en-US" sz="1000" b="0" i="0" u="none" strike="noStrike">
                        <a:solidFill>
                          <a:srgbClr val="000000"/>
                        </a:solidFill>
                        <a:effectLst/>
                        <a:latin typeface="Montserrat" pitchFamily="2" charset="0"/>
                      </a:endParaRPr>
                    </a:p>
                  </a:txBody>
                  <a:tcPr marL="8643" marR="8643" marT="8643" marB="0" anchor="b"/>
                </a:tc>
                <a:tc hMerge="1">
                  <a:txBody>
                    <a:bodyPr/>
                    <a:lstStyle/>
                    <a:p>
                      <a:pPr algn="l" fontAlgn="b">
                        <a:buNone/>
                      </a:pPr>
                      <a:endParaRPr lang="en-US" sz="1000" b="0" i="0" u="none" strike="noStrike">
                        <a:solidFill>
                          <a:srgbClr val="000000"/>
                        </a:solidFill>
                        <a:effectLst/>
                        <a:latin typeface="Montserrat" pitchFamily="2" charset="0"/>
                      </a:endParaRPr>
                    </a:p>
                  </a:txBody>
                  <a:tcPr marL="8643" marR="8643" marT="8643" marB="0" anchor="b"/>
                </a:tc>
                <a:tc hMerge="1">
                  <a:txBody>
                    <a:bodyPr/>
                    <a:lstStyle/>
                    <a:p>
                      <a:pPr algn="l" fontAlgn="b">
                        <a:buNone/>
                      </a:pPr>
                      <a:endParaRPr lang="en-US" sz="1000" b="0" i="0" u="none" strike="noStrike">
                        <a:solidFill>
                          <a:srgbClr val="000000"/>
                        </a:solidFill>
                        <a:effectLst/>
                        <a:latin typeface="Montserrat" pitchFamily="2" charset="0"/>
                      </a:endParaRPr>
                    </a:p>
                  </a:txBody>
                  <a:tcPr marL="8643" marR="8643" marT="8643" marB="0" anchor="b"/>
                </a:tc>
                <a:tc hMerge="1">
                  <a:txBody>
                    <a:bodyPr/>
                    <a:lstStyle/>
                    <a:p>
                      <a:endParaRPr/>
                    </a:p>
                  </a:txBody>
                  <a:tcPr marL="8643" marR="8643" marT="8643" marB="0" anchor="b"/>
                </a:tc>
                <a:tc>
                  <a:txBody>
                    <a:bodyPr/>
                    <a:lstStyle/>
                    <a:p>
                      <a:pPr algn="r" fontAlgn="b">
                        <a:buNone/>
                      </a:pPr>
                      <a:r>
                        <a:rPr lang="en-US" sz="1200" b="1" u="none" strike="noStrike" dirty="0">
                          <a:solidFill>
                            <a:schemeClr val="bg1"/>
                          </a:solidFill>
                          <a:effectLst/>
                        </a:rPr>
                        <a:t>$1,000,000.00 </a:t>
                      </a:r>
                      <a:endParaRPr lang="en-US" sz="1200" b="1" i="0" u="none" strike="noStrike" dirty="0">
                        <a:solidFill>
                          <a:schemeClr val="bg1"/>
                        </a:solidFill>
                        <a:effectLst/>
                        <a:latin typeface="Montserrat" pitchFamily="2" charset="0"/>
                      </a:endParaRPr>
                    </a:p>
                  </a:txBody>
                  <a:tcPr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285F74"/>
                    </a:solidFill>
                  </a:tcPr>
                </a:tc>
                <a:extLst>
                  <a:ext uri="{0D108BD9-81ED-4DB2-BD59-A6C34878D82A}">
                    <a16:rowId xmlns:a16="http://schemas.microsoft.com/office/drawing/2014/main" val="1832169023"/>
                  </a:ext>
                </a:extLst>
              </a:tr>
            </a:tbl>
          </a:graphicData>
        </a:graphic>
      </p:graphicFrame>
      <p:sp>
        <p:nvSpPr>
          <p:cNvPr id="9" name="Title 1">
            <a:extLst>
              <a:ext uri="{FF2B5EF4-FFF2-40B4-BE49-F238E27FC236}">
                <a16:creationId xmlns:a16="http://schemas.microsoft.com/office/drawing/2014/main" id="{D8B04779-D3C7-D99C-B0AE-68F39D957D82}"/>
              </a:ext>
            </a:extLst>
          </p:cNvPr>
          <p:cNvSpPr txBox="1">
            <a:spLocks/>
          </p:cNvSpPr>
          <p:nvPr/>
        </p:nvSpPr>
        <p:spPr>
          <a:xfrm>
            <a:off x="122830" y="3175"/>
            <a:ext cx="6710362" cy="523875"/>
          </a:xfrm>
          <a:prstGeom prst="rect">
            <a:avLst/>
          </a:prstGeom>
        </p:spPr>
        <p:txBody>
          <a:bodyPr vert="horz" lIns="91440" tIns="45720" rIns="91440" bIns="45720" rtlCol="0" anchor="ctr">
            <a:normAutofit/>
          </a:bodyPr>
          <a:lstStyle>
            <a:lvl1pPr algn="l" defTabSz="257158" rtl="0" eaLnBrk="1" latinLnBrk="0" hangingPunct="1">
              <a:spcBef>
                <a:spcPct val="0"/>
              </a:spcBef>
              <a:buNone/>
              <a:defRPr sz="2475" b="1" i="1" kern="1200">
                <a:solidFill>
                  <a:schemeClr val="accent4"/>
                </a:solidFill>
                <a:latin typeface="Montserrat ExtraBold" pitchFamily="2" charset="0"/>
                <a:ea typeface="+mj-ea"/>
                <a:cs typeface="Arial"/>
              </a:defRPr>
            </a:lvl1pPr>
          </a:lstStyle>
          <a:p>
            <a:r>
              <a:rPr lang="en-US">
                <a:solidFill>
                  <a:schemeClr val="tx2"/>
                </a:solidFill>
              </a:rPr>
              <a:t>Starting Portfolio</a:t>
            </a:r>
          </a:p>
        </p:txBody>
      </p:sp>
      <p:sp>
        <p:nvSpPr>
          <p:cNvPr id="2" name="Rectangle: Single Corner Snipped 1">
            <a:extLst>
              <a:ext uri="{FF2B5EF4-FFF2-40B4-BE49-F238E27FC236}">
                <a16:creationId xmlns:a16="http://schemas.microsoft.com/office/drawing/2014/main" id="{F1B41B53-9F85-2C23-954C-B1A20B15FCD2}"/>
              </a:ext>
            </a:extLst>
          </p:cNvPr>
          <p:cNvSpPr/>
          <p:nvPr/>
        </p:nvSpPr>
        <p:spPr>
          <a:xfrm>
            <a:off x="3404192" y="0"/>
            <a:ext cx="3429000" cy="3731052"/>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b="1">
                <a:solidFill>
                  <a:schemeClr val="tx1"/>
                </a:solidFill>
              </a:rPr>
              <a:t>Don’t forget…</a:t>
            </a:r>
          </a:p>
          <a:p>
            <a:r>
              <a:rPr lang="en-US">
                <a:solidFill>
                  <a:schemeClr val="tx1"/>
                </a:solidFill>
              </a:rPr>
              <a:t>These selections will be your starting portfolio during the national competition should your team be selected as finalists. Please review them carefully; modifications will not be accepted after submission.</a:t>
            </a:r>
          </a:p>
        </p:txBody>
      </p:sp>
      <p:sp>
        <p:nvSpPr>
          <p:cNvPr id="5" name="Rectangle 4">
            <a:hlinkClick r:id="rId2"/>
            <a:extLst>
              <a:ext uri="{FF2B5EF4-FFF2-40B4-BE49-F238E27FC236}">
                <a16:creationId xmlns:a16="http://schemas.microsoft.com/office/drawing/2014/main" id="{CF35F5D4-9BBB-C3B6-817B-B957C0D3D6A0}"/>
              </a:ext>
            </a:extLst>
          </p:cNvPr>
          <p:cNvSpPr/>
          <p:nvPr/>
        </p:nvSpPr>
        <p:spPr>
          <a:xfrm>
            <a:off x="7401503" y="527051"/>
            <a:ext cx="4703412" cy="6921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a:hlinkClick r:id="rId3"/>
            <a:extLst>
              <a:ext uri="{FF2B5EF4-FFF2-40B4-BE49-F238E27FC236}">
                <a16:creationId xmlns:a16="http://schemas.microsoft.com/office/drawing/2014/main" id="{7EB2102F-F8EF-DF6C-416C-40B6B41112AA}"/>
              </a:ext>
            </a:extLst>
          </p:cNvPr>
          <p:cNvSpPr/>
          <p:nvPr/>
        </p:nvSpPr>
        <p:spPr>
          <a:xfrm>
            <a:off x="7401503" y="2246993"/>
            <a:ext cx="4703412" cy="6921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3499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3AA53-C81D-2E17-A61D-78FF32B6B64A}"/>
              </a:ext>
            </a:extLst>
          </p:cNvPr>
          <p:cNvSpPr>
            <a:spLocks noGrp="1"/>
          </p:cNvSpPr>
          <p:nvPr>
            <p:ph type="title"/>
          </p:nvPr>
        </p:nvSpPr>
        <p:spPr>
          <a:xfrm>
            <a:off x="581216" y="228600"/>
            <a:ext cx="5943600" cy="731520"/>
          </a:xfrm>
        </p:spPr>
        <p:txBody>
          <a:bodyPr/>
          <a:lstStyle/>
          <a:p>
            <a:r>
              <a:rPr lang="en-US"/>
              <a:t>Portfolio Selection Strategy</a:t>
            </a:r>
          </a:p>
        </p:txBody>
      </p:sp>
      <p:sp>
        <p:nvSpPr>
          <p:cNvPr id="3" name="TextBox 2">
            <a:extLst>
              <a:ext uri="{FF2B5EF4-FFF2-40B4-BE49-F238E27FC236}">
                <a16:creationId xmlns:a16="http://schemas.microsoft.com/office/drawing/2014/main" id="{96E6AE8A-3D78-5020-851F-5E9B98A6207C}"/>
              </a:ext>
            </a:extLst>
          </p:cNvPr>
          <p:cNvSpPr txBox="1">
            <a:spLocks noGrp="1" noRot="1" noMove="1" noResize="1" noEditPoints="1" noAdjustHandles="1" noChangeArrowheads="1" noChangeShapeType="1"/>
          </p:cNvSpPr>
          <p:nvPr/>
        </p:nvSpPr>
        <p:spPr>
          <a:xfrm>
            <a:off x="581217" y="834190"/>
            <a:ext cx="5933885" cy="8085220"/>
          </a:xfrm>
          <a:prstGeom prst="rect">
            <a:avLst/>
          </a:prstGeom>
          <a:noFill/>
        </p:spPr>
        <p:txBody>
          <a:bodyPr wrap="square" rtlCol="0">
            <a:noAutofit/>
          </a:bodyPr>
          <a:lstStyle/>
          <a:p>
            <a:r>
              <a:rPr lang="en-US"/>
              <a:t>Share your team’s strategy for your stock selections. Please include an articulation of your risk tolerance and diversification strategy. </a:t>
            </a:r>
          </a:p>
          <a:p>
            <a:endParaRPr lang="en-US"/>
          </a:p>
          <a:p>
            <a:r>
              <a:rPr lang="en-US" b="1"/>
              <a:t>Your explanation cannot exceed the bounds of this text box, and it must be written in 12-point font or larger.</a:t>
            </a:r>
          </a:p>
        </p:txBody>
      </p:sp>
    </p:spTree>
    <p:extLst>
      <p:ext uri="{BB962C8B-B14F-4D97-AF65-F5344CB8AC3E}">
        <p14:creationId xmlns:p14="http://schemas.microsoft.com/office/powerpoint/2010/main" val="1108447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C48F1-FBC9-B88E-9724-04DA1FE472D9}"/>
              </a:ext>
            </a:extLst>
          </p:cNvPr>
          <p:cNvSpPr>
            <a:spLocks noGrp="1"/>
          </p:cNvSpPr>
          <p:nvPr>
            <p:ph type="title"/>
          </p:nvPr>
        </p:nvSpPr>
        <p:spPr>
          <a:xfrm>
            <a:off x="212725" y="898359"/>
            <a:ext cx="6432550" cy="378350"/>
          </a:xfrm>
        </p:spPr>
        <p:txBody>
          <a:bodyPr>
            <a:noAutofit/>
          </a:bodyPr>
          <a:lstStyle/>
          <a:p>
            <a:r>
              <a:rPr lang="en-US" sz="2250"/>
              <a:t>Decision Making: Scenario Response </a:t>
            </a:r>
          </a:p>
        </p:txBody>
      </p:sp>
      <p:sp>
        <p:nvSpPr>
          <p:cNvPr id="3" name="Text Placeholder 2">
            <a:extLst>
              <a:ext uri="{FF2B5EF4-FFF2-40B4-BE49-F238E27FC236}">
                <a16:creationId xmlns:a16="http://schemas.microsoft.com/office/drawing/2014/main" id="{202DFEF4-F2B3-B894-E671-4C002769809E}"/>
              </a:ext>
            </a:extLst>
          </p:cNvPr>
          <p:cNvSpPr>
            <a:spLocks noGrp="1"/>
          </p:cNvSpPr>
          <p:nvPr>
            <p:ph type="body" sz="quarter" idx="10"/>
          </p:nvPr>
        </p:nvSpPr>
        <p:spPr>
          <a:xfrm>
            <a:off x="0" y="1276708"/>
            <a:ext cx="6961517" cy="3453087"/>
          </a:xfrm>
        </p:spPr>
        <p:txBody>
          <a:bodyPr vert="horz" lIns="91440" tIns="45720" rIns="91440" bIns="45720" rtlCol="0" anchor="t">
            <a:normAutofit fontScale="62500" lnSpcReduction="20000"/>
          </a:bodyPr>
          <a:lstStyle/>
          <a:p>
            <a:pPr marL="0" indent="0">
              <a:buNone/>
            </a:pPr>
            <a:r>
              <a:rPr lang="en-US" sz="2200" b="1"/>
              <a:t>Scenario Summary</a:t>
            </a:r>
            <a:endParaRPr lang="en-US" sz="2200"/>
          </a:p>
          <a:p>
            <a:pPr marL="0" indent="0">
              <a:buNone/>
            </a:pPr>
            <a:r>
              <a:rPr lang="en-US" sz="1900"/>
              <a:t>A leading artificial intelligence company announces that a software flaw in its flagship AI assistant has caused widespread outages across hospitals, financial institutions, and schools. Early reports note potential safety concerns.</a:t>
            </a:r>
          </a:p>
          <a:p>
            <a:pPr marL="0" indent="0">
              <a:buNone/>
            </a:pPr>
            <a:r>
              <a:rPr lang="en-US"/>
              <a:t> </a:t>
            </a:r>
          </a:p>
          <a:p>
            <a:pPr marL="0" indent="0">
              <a:buNone/>
            </a:pPr>
            <a:r>
              <a:rPr lang="en-US" sz="2200" b="1"/>
              <a:t>How the market events unfolded:</a:t>
            </a:r>
            <a:endParaRPr lang="en-US" sz="2200"/>
          </a:p>
          <a:p>
            <a:pPr marL="0" indent="0">
              <a:buNone/>
            </a:pPr>
            <a:r>
              <a:rPr lang="en-US" sz="1900"/>
              <a:t>A: News leak of outages → AI Company's stock down 7% at market open.</a:t>
            </a:r>
            <a:br>
              <a:rPr lang="en-US" sz="1900"/>
            </a:br>
            <a:r>
              <a:rPr lang="en-US" sz="1900"/>
              <a:t>B: AI Company confirms a global recall + earnings delay. Major competitor to this AI Company's stock jumps 10%.</a:t>
            </a:r>
            <a:br>
              <a:rPr lang="en-US" sz="1900"/>
            </a:br>
            <a:r>
              <a:rPr lang="en-US" sz="1900"/>
              <a:t>C: Government announces possible AI regulatory review of all major providers.</a:t>
            </a:r>
          </a:p>
          <a:p>
            <a:pPr marL="0" indent="0">
              <a:buNone/>
            </a:pPr>
            <a:r>
              <a:rPr lang="en-US"/>
              <a:t> </a:t>
            </a:r>
          </a:p>
          <a:p>
            <a:pPr marL="0" indent="0">
              <a:buNone/>
            </a:pPr>
            <a:r>
              <a:rPr lang="en-US" sz="2200" b="1"/>
              <a:t>Put yourselves in the shoes of a financial advisor. </a:t>
            </a:r>
          </a:p>
          <a:p>
            <a:pPr marL="0" indent="0">
              <a:buNone/>
            </a:pPr>
            <a:r>
              <a:rPr lang="en-US" sz="1900" b="1"/>
              <a:t>How would your team adjust your client's investment strategy in response to this crisis? </a:t>
            </a:r>
            <a:r>
              <a:rPr lang="en-US" sz="1900"/>
              <a:t>Include:</a:t>
            </a:r>
          </a:p>
          <a:p>
            <a:pPr lvl="1"/>
            <a:r>
              <a:rPr lang="en-US" sz="1900"/>
              <a:t>Immediate reaction</a:t>
            </a:r>
          </a:p>
          <a:p>
            <a:pPr lvl="1"/>
            <a:r>
              <a:rPr lang="en-US" sz="1900"/>
              <a:t>Short-term strategy</a:t>
            </a:r>
          </a:p>
          <a:p>
            <a:pPr lvl="1"/>
            <a:r>
              <a:rPr lang="en-US" sz="1900"/>
              <a:t>Longer-term outlook</a:t>
            </a:r>
          </a:p>
          <a:p>
            <a:pPr lvl="1"/>
            <a:r>
              <a:rPr lang="en-US" sz="1900"/>
              <a:t>Actions you would take to protect or reposition a portfolio</a:t>
            </a:r>
          </a:p>
          <a:p>
            <a:pPr marL="0" indent="0">
              <a:buNone/>
            </a:pPr>
            <a:endParaRPr lang="en-US"/>
          </a:p>
        </p:txBody>
      </p:sp>
      <p:sp>
        <p:nvSpPr>
          <p:cNvPr id="4" name="Text Placeholder 3">
            <a:extLst>
              <a:ext uri="{FF2B5EF4-FFF2-40B4-BE49-F238E27FC236}">
                <a16:creationId xmlns:a16="http://schemas.microsoft.com/office/drawing/2014/main" id="{0BF05225-CAC5-4B82-58BB-550730D8387F}"/>
              </a:ext>
            </a:extLst>
          </p:cNvPr>
          <p:cNvSpPr>
            <a:spLocks noGrp="1"/>
          </p:cNvSpPr>
          <p:nvPr>
            <p:ph type="body" sz="quarter" idx="11"/>
          </p:nvPr>
        </p:nvSpPr>
        <p:spPr/>
        <p:txBody>
          <a:bodyPr/>
          <a:lstStyle/>
          <a:p>
            <a:r>
              <a:rPr lang="en-US"/>
              <a:t>Use this space to share your recommendation for this investor.</a:t>
            </a:r>
          </a:p>
        </p:txBody>
      </p:sp>
    </p:spTree>
    <p:extLst>
      <p:ext uri="{BB962C8B-B14F-4D97-AF65-F5344CB8AC3E}">
        <p14:creationId xmlns:p14="http://schemas.microsoft.com/office/powerpoint/2010/main" val="3999362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50FB49F-38E6-5264-D06D-48041A280156}"/>
              </a:ext>
            </a:extLst>
          </p:cNvPr>
          <p:cNvSpPr>
            <a:spLocks noGrp="1"/>
          </p:cNvSpPr>
          <p:nvPr>
            <p:ph type="title"/>
          </p:nvPr>
        </p:nvSpPr>
        <p:spPr>
          <a:xfrm>
            <a:off x="114785" y="242100"/>
            <a:ext cx="5528779" cy="1146435"/>
          </a:xfrm>
        </p:spPr>
        <p:txBody>
          <a:bodyPr/>
          <a:lstStyle/>
          <a:p>
            <a:r>
              <a:rPr lang="en-US"/>
              <a:t>Organization and Collaboration</a:t>
            </a:r>
          </a:p>
        </p:txBody>
      </p:sp>
      <p:sp>
        <p:nvSpPr>
          <p:cNvPr id="17" name="Text Placeholder 16">
            <a:extLst>
              <a:ext uri="{FF2B5EF4-FFF2-40B4-BE49-F238E27FC236}">
                <a16:creationId xmlns:a16="http://schemas.microsoft.com/office/drawing/2014/main" id="{3E2EFF1D-8308-B39C-BCAF-AE31B9FDC9AB}"/>
              </a:ext>
            </a:extLst>
          </p:cNvPr>
          <p:cNvSpPr>
            <a:spLocks noGrp="1"/>
          </p:cNvSpPr>
          <p:nvPr>
            <p:ph type="body" idx="1"/>
          </p:nvPr>
        </p:nvSpPr>
        <p:spPr>
          <a:xfrm>
            <a:off x="4466587" y="1512629"/>
            <a:ext cx="2276629" cy="6440719"/>
          </a:xfrm>
        </p:spPr>
        <p:txBody>
          <a:bodyPr/>
          <a:lstStyle/>
          <a:p>
            <a:r>
              <a:rPr lang="en-US"/>
              <a:t>Include:</a:t>
            </a:r>
          </a:p>
          <a:p>
            <a:pPr marL="285750" indent="-285750">
              <a:buFont typeface="Arial" panose="020B0604020202020204" pitchFamily="34" charset="0"/>
              <a:buChar char="•"/>
            </a:pPr>
            <a:r>
              <a:rPr lang="en-US"/>
              <a:t>Overview of team structure</a:t>
            </a:r>
          </a:p>
          <a:p>
            <a:pPr marL="285750" indent="-285750">
              <a:buFont typeface="Arial" panose="020B0604020202020204" pitchFamily="34" charset="0"/>
              <a:buChar char="•"/>
            </a:pPr>
            <a:r>
              <a:rPr lang="en-US"/>
              <a:t>Delegation of duties</a:t>
            </a:r>
          </a:p>
          <a:p>
            <a:pPr marL="285750" indent="-285750">
              <a:buFont typeface="Arial" panose="020B0604020202020204" pitchFamily="34" charset="0"/>
              <a:buChar char="•"/>
            </a:pPr>
            <a:r>
              <a:rPr lang="en-US"/>
              <a:t>How did you work as a team to compete in the JA Stock Market Challenge?</a:t>
            </a:r>
          </a:p>
          <a:p>
            <a:pPr marL="285750" indent="-285750">
              <a:buFont typeface="Arial" panose="020B0604020202020204" pitchFamily="34" charset="0"/>
              <a:buChar char="•"/>
            </a:pPr>
            <a:r>
              <a:rPr lang="en-US"/>
              <a:t>What did each member of the team do during the competition</a:t>
            </a:r>
          </a:p>
          <a:p>
            <a:endParaRPr lang="en-US"/>
          </a:p>
        </p:txBody>
      </p:sp>
      <p:sp>
        <p:nvSpPr>
          <p:cNvPr id="4" name="Picture Placeholder 3">
            <a:extLst>
              <a:ext uri="{FF2B5EF4-FFF2-40B4-BE49-F238E27FC236}">
                <a16:creationId xmlns:a16="http://schemas.microsoft.com/office/drawing/2014/main" id="{286F50B8-6465-4F44-DBC9-99E8F09C6508}"/>
              </a:ext>
            </a:extLst>
          </p:cNvPr>
          <p:cNvSpPr>
            <a:spLocks noGrp="1"/>
          </p:cNvSpPr>
          <p:nvPr>
            <p:ph type="pic" sz="quarter" idx="11"/>
          </p:nvPr>
        </p:nvSpPr>
        <p:spPr/>
        <p:txBody>
          <a:bodyPr/>
          <a:lstStyle/>
          <a:p>
            <a:endParaRPr lang="en-US"/>
          </a:p>
        </p:txBody>
      </p:sp>
      <p:sp>
        <p:nvSpPr>
          <p:cNvPr id="5" name="Picture Placeholder 4">
            <a:extLst>
              <a:ext uri="{FF2B5EF4-FFF2-40B4-BE49-F238E27FC236}">
                <a16:creationId xmlns:a16="http://schemas.microsoft.com/office/drawing/2014/main" id="{F783A864-91B4-1207-5679-047149197338}"/>
              </a:ext>
            </a:extLst>
          </p:cNvPr>
          <p:cNvSpPr>
            <a:spLocks noGrp="1"/>
          </p:cNvSpPr>
          <p:nvPr>
            <p:ph type="pic" sz="quarter" idx="12"/>
          </p:nvPr>
        </p:nvSpPr>
        <p:spPr/>
        <p:txBody>
          <a:bodyPr/>
          <a:lstStyle/>
          <a:p>
            <a:endParaRPr lang="en-US"/>
          </a:p>
        </p:txBody>
      </p:sp>
    </p:spTree>
    <p:extLst>
      <p:ext uri="{BB962C8B-B14F-4D97-AF65-F5344CB8AC3E}">
        <p14:creationId xmlns:p14="http://schemas.microsoft.com/office/powerpoint/2010/main" val="1525955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F69A6-545F-E651-8859-EFF5892ED849}"/>
              </a:ext>
            </a:extLst>
          </p:cNvPr>
          <p:cNvSpPr>
            <a:spLocks noGrp="1"/>
          </p:cNvSpPr>
          <p:nvPr>
            <p:ph type="title"/>
          </p:nvPr>
        </p:nvSpPr>
        <p:spPr/>
        <p:txBody>
          <a:bodyPr>
            <a:normAutofit fontScale="90000"/>
          </a:bodyPr>
          <a:lstStyle/>
          <a:p>
            <a:r>
              <a:rPr lang="en-US"/>
              <a:t>Learning Experiences and Future Application</a:t>
            </a:r>
          </a:p>
        </p:txBody>
      </p:sp>
      <p:sp>
        <p:nvSpPr>
          <p:cNvPr id="3" name="Content Placeholder 2">
            <a:extLst>
              <a:ext uri="{FF2B5EF4-FFF2-40B4-BE49-F238E27FC236}">
                <a16:creationId xmlns:a16="http://schemas.microsoft.com/office/drawing/2014/main" id="{E88D0E0A-9979-E22F-5CFE-6C474A6D8CC3}"/>
              </a:ext>
            </a:extLst>
          </p:cNvPr>
          <p:cNvSpPr>
            <a:spLocks noGrp="1"/>
          </p:cNvSpPr>
          <p:nvPr>
            <p:ph sz="quarter" idx="10"/>
          </p:nvPr>
        </p:nvSpPr>
        <p:spPr/>
        <p:txBody>
          <a:bodyPr>
            <a:normAutofit/>
          </a:bodyPr>
          <a:lstStyle/>
          <a:p>
            <a:r>
              <a:rPr lang="en-US"/>
              <a:t>Share any successes, challenges, failures, or key learnings from the JA Take Stock in Your Future and JA Stock Market Challenge experience.</a:t>
            </a:r>
          </a:p>
          <a:p>
            <a:r>
              <a:rPr lang="en-US"/>
              <a:t>How will you utilize what you have learned to make financial decisions in the future?</a:t>
            </a:r>
          </a:p>
          <a:p>
            <a:r>
              <a:rPr lang="en-US"/>
              <a:t>Long-term investment strategy (real world)</a:t>
            </a:r>
          </a:p>
        </p:txBody>
      </p:sp>
    </p:spTree>
    <p:extLst>
      <p:ext uri="{BB962C8B-B14F-4D97-AF65-F5344CB8AC3E}">
        <p14:creationId xmlns:p14="http://schemas.microsoft.com/office/powerpoint/2010/main" val="3882939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E11F479-4702-4CAD-4655-8B2BED8646ED}"/>
              </a:ext>
            </a:extLst>
          </p:cNvPr>
          <p:cNvSpPr>
            <a:spLocks noGrp="1"/>
          </p:cNvSpPr>
          <p:nvPr>
            <p:ph type="title"/>
          </p:nvPr>
        </p:nvSpPr>
        <p:spPr>
          <a:xfrm>
            <a:off x="256672" y="160420"/>
            <a:ext cx="6247190" cy="914400"/>
          </a:xfrm>
        </p:spPr>
        <p:txBody>
          <a:bodyPr/>
          <a:lstStyle/>
          <a:p>
            <a:r>
              <a:rPr lang="en-US">
                <a:solidFill>
                  <a:schemeClr val="bg1"/>
                </a:solidFill>
              </a:rPr>
              <a:t>Thank you/Wrap up</a:t>
            </a:r>
          </a:p>
        </p:txBody>
      </p:sp>
      <p:sp>
        <p:nvSpPr>
          <p:cNvPr id="2" name="Text Placeholder 5">
            <a:extLst>
              <a:ext uri="{FF2B5EF4-FFF2-40B4-BE49-F238E27FC236}">
                <a16:creationId xmlns:a16="http://schemas.microsoft.com/office/drawing/2014/main" id="{08A1C5D0-1F9D-B7E5-1588-0C0BFA2C6464}"/>
              </a:ext>
            </a:extLst>
          </p:cNvPr>
          <p:cNvSpPr txBox="1">
            <a:spLocks/>
          </p:cNvSpPr>
          <p:nvPr/>
        </p:nvSpPr>
        <p:spPr>
          <a:xfrm>
            <a:off x="378199" y="3498851"/>
            <a:ext cx="3577891" cy="1073149"/>
          </a:xfrm>
          <a:prstGeom prst="rect">
            <a:avLst/>
          </a:prstGeom>
        </p:spPr>
        <p:txBody>
          <a:bodyPr>
            <a:normAutofit/>
          </a:bodyPr>
          <a:lstStyle>
            <a:lvl1pPr marL="192868" indent="-192868" algn="l" defTabSz="257158" rtl="0" eaLnBrk="1" latinLnBrk="0" hangingPunct="1">
              <a:spcBef>
                <a:spcPct val="20000"/>
              </a:spcBef>
              <a:buFont typeface="Arial"/>
              <a:buChar char="•"/>
              <a:defRPr sz="1800" kern="1200">
                <a:solidFill>
                  <a:schemeClr val="tx2"/>
                </a:solidFill>
                <a:latin typeface="Montserrat Medium" pitchFamily="2" charset="0"/>
                <a:ea typeface="+mn-ea"/>
                <a:cs typeface="Arial"/>
              </a:defRPr>
            </a:lvl1pPr>
            <a:lvl2pPr marL="417882" indent="-160724" algn="l" defTabSz="257158" rtl="0" eaLnBrk="1" latinLnBrk="0" hangingPunct="1">
              <a:spcBef>
                <a:spcPct val="20000"/>
              </a:spcBef>
              <a:buFont typeface="Arial"/>
              <a:buChar char="–"/>
              <a:defRPr sz="1575" kern="1200">
                <a:solidFill>
                  <a:schemeClr val="tx2"/>
                </a:solidFill>
                <a:latin typeface="Montserrat Medium" pitchFamily="2" charset="0"/>
                <a:ea typeface="+mn-ea"/>
                <a:cs typeface="Arial"/>
              </a:defRPr>
            </a:lvl2pPr>
            <a:lvl3pPr marL="642894" indent="-128579" algn="l" defTabSz="257158" rtl="0" eaLnBrk="1" latinLnBrk="0" hangingPunct="1">
              <a:spcBef>
                <a:spcPct val="20000"/>
              </a:spcBef>
              <a:buFont typeface="Arial"/>
              <a:buChar char="•"/>
              <a:defRPr sz="1350" kern="1200">
                <a:solidFill>
                  <a:schemeClr val="tx2"/>
                </a:solidFill>
                <a:latin typeface="Montserrat Medium" pitchFamily="2" charset="0"/>
                <a:ea typeface="+mn-ea"/>
                <a:cs typeface="Arial"/>
              </a:defRPr>
            </a:lvl3pPr>
            <a:lvl4pPr marL="900052" indent="-128579" algn="l" defTabSz="257158" rtl="0" eaLnBrk="1" latinLnBrk="0" hangingPunct="1">
              <a:spcBef>
                <a:spcPct val="20000"/>
              </a:spcBef>
              <a:buFont typeface="Arial"/>
              <a:buChar char="–"/>
              <a:defRPr sz="1125" kern="1200">
                <a:solidFill>
                  <a:schemeClr val="tx2"/>
                </a:solidFill>
                <a:latin typeface="Montserrat Medium" pitchFamily="2" charset="0"/>
                <a:ea typeface="+mn-ea"/>
                <a:cs typeface="Arial"/>
              </a:defRPr>
            </a:lvl4pPr>
            <a:lvl5pPr marL="1157209" indent="-128579" algn="l" defTabSz="257158" rtl="0" eaLnBrk="1" latinLnBrk="0" hangingPunct="1">
              <a:spcBef>
                <a:spcPct val="20000"/>
              </a:spcBef>
              <a:buFont typeface="Arial"/>
              <a:buChar char="»"/>
              <a:defRPr sz="1125" kern="1200">
                <a:solidFill>
                  <a:schemeClr val="tx2"/>
                </a:solidFill>
                <a:latin typeface="Montserrat Medium" pitchFamily="2" charset="0"/>
                <a:ea typeface="+mn-ea"/>
                <a:cs typeface="Arial"/>
              </a:defRPr>
            </a:lvl5pPr>
            <a:lvl6pPr marL="1414366" indent="-128579" algn="l" defTabSz="257158" rtl="0" eaLnBrk="1" latinLnBrk="0" hangingPunct="1">
              <a:spcBef>
                <a:spcPct val="20000"/>
              </a:spcBef>
              <a:buFont typeface="Arial"/>
              <a:buChar char="•"/>
              <a:defRPr sz="1125" kern="1200">
                <a:solidFill>
                  <a:schemeClr val="tx1"/>
                </a:solidFill>
                <a:latin typeface="+mn-lt"/>
                <a:ea typeface="+mn-ea"/>
                <a:cs typeface="+mn-cs"/>
              </a:defRPr>
            </a:lvl6pPr>
            <a:lvl7pPr marL="1671524" indent="-128579" algn="l" defTabSz="257158" rtl="0" eaLnBrk="1" latinLnBrk="0" hangingPunct="1">
              <a:spcBef>
                <a:spcPct val="20000"/>
              </a:spcBef>
              <a:buFont typeface="Arial"/>
              <a:buChar char="•"/>
              <a:defRPr sz="1125" kern="1200">
                <a:solidFill>
                  <a:schemeClr val="tx1"/>
                </a:solidFill>
                <a:latin typeface="+mn-lt"/>
                <a:ea typeface="+mn-ea"/>
                <a:cs typeface="+mn-cs"/>
              </a:defRPr>
            </a:lvl7pPr>
            <a:lvl8pPr marL="1928683" indent="-128579" algn="l" defTabSz="257158" rtl="0" eaLnBrk="1" latinLnBrk="0" hangingPunct="1">
              <a:spcBef>
                <a:spcPct val="20000"/>
              </a:spcBef>
              <a:buFont typeface="Arial"/>
              <a:buChar char="•"/>
              <a:defRPr sz="1125" kern="1200">
                <a:solidFill>
                  <a:schemeClr val="tx1"/>
                </a:solidFill>
                <a:latin typeface="+mn-lt"/>
                <a:ea typeface="+mn-ea"/>
                <a:cs typeface="+mn-cs"/>
              </a:defRPr>
            </a:lvl8pPr>
            <a:lvl9pPr marL="2185841" indent="-128579" algn="l" defTabSz="257158" rtl="0" eaLnBrk="1" latinLnBrk="0" hangingPunct="1">
              <a:spcBef>
                <a:spcPct val="20000"/>
              </a:spcBef>
              <a:buFont typeface="Arial"/>
              <a:buChar char="•"/>
              <a:defRPr sz="1125" kern="1200">
                <a:solidFill>
                  <a:schemeClr val="tx1"/>
                </a:solidFill>
                <a:latin typeface="+mn-lt"/>
                <a:ea typeface="+mn-ea"/>
                <a:cs typeface="+mn-cs"/>
              </a:defRPr>
            </a:lvl9pPr>
          </a:lstStyle>
          <a:p>
            <a:endParaRPr lang="en-US" sz="1600"/>
          </a:p>
        </p:txBody>
      </p:sp>
      <p:sp>
        <p:nvSpPr>
          <p:cNvPr id="3" name="Title 1">
            <a:extLst>
              <a:ext uri="{FF2B5EF4-FFF2-40B4-BE49-F238E27FC236}">
                <a16:creationId xmlns:a16="http://schemas.microsoft.com/office/drawing/2014/main" id="{7E6EF155-FA62-4D8C-2FEE-61A4A4A2E036}"/>
              </a:ext>
            </a:extLst>
          </p:cNvPr>
          <p:cNvSpPr txBox="1">
            <a:spLocks/>
          </p:cNvSpPr>
          <p:nvPr/>
        </p:nvSpPr>
        <p:spPr>
          <a:xfrm>
            <a:off x="256672" y="1074820"/>
            <a:ext cx="6247190" cy="1213855"/>
          </a:xfrm>
          <a:prstGeom prst="rect">
            <a:avLst/>
          </a:prstGeom>
        </p:spPr>
        <p:txBody>
          <a:bodyPr vert="horz" lIns="91440" tIns="45720" rIns="91440" bIns="45720" rtlCol="0" anchor="t">
            <a:noAutofit/>
          </a:bodyPr>
          <a:lstStyle>
            <a:lvl1pPr algn="l" defTabSz="257158" rtl="0" eaLnBrk="1" latinLnBrk="0" hangingPunct="1">
              <a:spcBef>
                <a:spcPct val="0"/>
              </a:spcBef>
              <a:buNone/>
              <a:defRPr sz="2250" b="1" i="1" kern="1200">
                <a:solidFill>
                  <a:schemeClr val="bg1"/>
                </a:solidFill>
                <a:latin typeface="Montserrat ExtraBold" pitchFamily="2" charset="0"/>
                <a:ea typeface="+mj-ea"/>
                <a:cs typeface="Arial"/>
              </a:defRPr>
            </a:lvl1pPr>
          </a:lstStyle>
          <a:p>
            <a:r>
              <a:rPr lang="en-US" sz="2000" b="0">
                <a:latin typeface="Montserrat" pitchFamily="2" charset="0"/>
              </a:rPr>
              <a:t>And one more thing… showcase any final thoughts not captured in the previous sections of your report.</a:t>
            </a:r>
          </a:p>
          <a:p>
            <a:endParaRPr lang="en-US" sz="2000" b="0">
              <a:latin typeface="Montserrat" pitchFamily="2" charset="0"/>
            </a:endParaRPr>
          </a:p>
        </p:txBody>
      </p:sp>
    </p:spTree>
    <p:extLst>
      <p:ext uri="{BB962C8B-B14F-4D97-AF65-F5344CB8AC3E}">
        <p14:creationId xmlns:p14="http://schemas.microsoft.com/office/powerpoint/2010/main" val="2763958821"/>
      </p:ext>
    </p:extLst>
  </p:cSld>
  <p:clrMapOvr>
    <a:masterClrMapping/>
  </p:clrMapOvr>
</p:sld>
</file>

<file path=ppt/theme/theme1.xml><?xml version="1.0" encoding="utf-8"?>
<a:theme xmlns:a="http://schemas.openxmlformats.org/drawingml/2006/main" name="1_JA Updated Brand">
  <a:themeElements>
    <a:clrScheme name="Future Bound">
      <a:dk1>
        <a:sysClr val="windowText" lastClr="000000"/>
      </a:dk1>
      <a:lt1>
        <a:sysClr val="window" lastClr="FFFFFF"/>
      </a:lt1>
      <a:dk2>
        <a:srgbClr val="22404D"/>
      </a:dk2>
      <a:lt2>
        <a:srgbClr val="C3EDEF"/>
      </a:lt2>
      <a:accent1>
        <a:srgbClr val="8FC440"/>
      </a:accent1>
      <a:accent2>
        <a:srgbClr val="00C0CA"/>
      </a:accent2>
      <a:accent3>
        <a:srgbClr val="E3E24F"/>
      </a:accent3>
      <a:accent4>
        <a:srgbClr val="00763D"/>
      </a:accent4>
      <a:accent5>
        <a:srgbClr val="BBD153"/>
      </a:accent5>
      <a:accent6>
        <a:srgbClr val="F3F2B3"/>
      </a:accent6>
      <a:hlink>
        <a:srgbClr val="008B9C"/>
      </a:hlink>
      <a:folHlink>
        <a:srgbClr val="99D9DF"/>
      </a:folHlink>
    </a:clrScheme>
    <a:fontScheme name="Future Bound">
      <a:majorFont>
        <a:latin typeface="Montserrat ExtraLight"/>
        <a:ea typeface=""/>
        <a:cs typeface=""/>
      </a:majorFont>
      <a:minorFont>
        <a:latin typeface="Montserra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ocial Innovation Challenge 2023_Submission Template" id="{0706907A-D77E-44BF-8E5D-82281B4FA605}" vid="{0ACEFEED-B111-4182-A358-D8584BBCBB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43306F1D6B0824FAFE086B36D0DEA6A" ma:contentTypeVersion="19" ma:contentTypeDescription="Create a new document." ma:contentTypeScope="" ma:versionID="7e885f4c6304417ab72ac148f38fbca4">
  <xsd:schema xmlns:xsd="http://www.w3.org/2001/XMLSchema" xmlns:xs="http://www.w3.org/2001/XMLSchema" xmlns:p="http://schemas.microsoft.com/office/2006/metadata/properties" xmlns:ns2="ba57bf65-4c72-4474-af1a-5e2fdb6eee2f" xmlns:ns3="4cef5530-effe-445b-8f14-664dde4878c2" targetNamespace="http://schemas.microsoft.com/office/2006/metadata/properties" ma:root="true" ma:fieldsID="2d0e902eca450e0b3236a6e599382101" ns2:_="" ns3:_="">
    <xsd:import namespace="ba57bf65-4c72-4474-af1a-5e2fdb6eee2f"/>
    <xsd:import namespace="4cef5530-effe-445b-8f14-664dde4878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57bf65-4c72-4474-af1a-5e2fdb6eee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Length (seconds)"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e9b353d-99c6-47f6-9508-4376d5e70f7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cef5530-effe-445b-8f14-664dde4878c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df4629f-a42b-44c3-8d6a-4b46f6d1c2f4}" ma:internalName="TaxCatchAll" ma:showField="CatchAllData" ma:web="4cef5530-effe-445b-8f14-664dde4878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4cef5530-effe-445b-8f14-664dde4878c2">
      <UserInfo>
        <DisplayName>Beth Beene</DisplayName>
        <AccountId>33</AccountId>
        <AccountType/>
      </UserInfo>
    </SharedWithUsers>
    <TaxCatchAll xmlns="4cef5530-effe-445b-8f14-664dde4878c2" xsi:nil="true"/>
    <lcf76f155ced4ddcb4097134ff3c332f xmlns="ba57bf65-4c72-4474-af1a-5e2fdb6eee2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45D194E-5498-4828-9BC5-25AAA5671B20}">
  <ds:schemaRefs>
    <ds:schemaRef ds:uri="http://schemas.microsoft.com/sharepoint/v3/contenttype/forms"/>
  </ds:schemaRefs>
</ds:datastoreItem>
</file>

<file path=customXml/itemProps2.xml><?xml version="1.0" encoding="utf-8"?>
<ds:datastoreItem xmlns:ds="http://schemas.openxmlformats.org/officeDocument/2006/customXml" ds:itemID="{E49AFDFF-715F-4FA5-B093-EF6C346918C0}"/>
</file>

<file path=customXml/itemProps3.xml><?xml version="1.0" encoding="utf-8"?>
<ds:datastoreItem xmlns:ds="http://schemas.openxmlformats.org/officeDocument/2006/customXml" ds:itemID="{432AA787-9DD3-43CF-8093-F76F48AEEE26}">
  <ds:schemaRefs>
    <ds:schemaRef ds:uri="4cef5530-effe-445b-8f14-664dde4878c2"/>
    <ds:schemaRef ds:uri="ba57bf65-4c72-4474-af1a-5e2fdb6eee2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JA Updated Brand</Template>
  <TotalTime>5</TotalTime>
  <Words>1075</Words>
  <Application>Microsoft Office PowerPoint</Application>
  <PresentationFormat>Letter Paper (8.5x11 in)</PresentationFormat>
  <Paragraphs>210</Paragraphs>
  <Slides>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Montserrat</vt:lpstr>
      <vt:lpstr>Montserrat ExtraBold</vt:lpstr>
      <vt:lpstr>Montserrat Medium</vt:lpstr>
      <vt:lpstr>Open Sans</vt:lpstr>
      <vt:lpstr>1_JA Updated Brand</vt:lpstr>
      <vt:lpstr>PowerPoint Presentation</vt:lpstr>
      <vt:lpstr>Team Name School Name JA Area Team Members</vt:lpstr>
      <vt:lpstr>PowerPoint Presentation</vt:lpstr>
      <vt:lpstr>Portfolio Selection Strategy</vt:lpstr>
      <vt:lpstr>Decision Making: Scenario Response </vt:lpstr>
      <vt:lpstr>Organization and Collaboration</vt:lpstr>
      <vt:lpstr>Learning Experiences and Future Application</vt:lpstr>
      <vt:lpstr>Thank you/Wrap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Brittney McDonald-Lantzer</dc:creator>
  <cp:lastModifiedBy>Meg Chapman</cp:lastModifiedBy>
  <cp:revision>1</cp:revision>
  <cp:lastPrinted>2025-01-16T20:38:48Z</cp:lastPrinted>
  <dcterms:created xsi:type="dcterms:W3CDTF">2023-09-19T18:17:23Z</dcterms:created>
  <dcterms:modified xsi:type="dcterms:W3CDTF">2026-02-17T18:44:36Z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0x010100043306F1D6B0824FAFE086B36D0DEA6A</vt:lpwstr>
  </property>
</Properties>
</file>