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autoCompressPictures="0">
  <p:sldMasterIdLst>
    <p:sldMasterId id="2147483725" r:id="rId4"/>
  </p:sldMasterIdLst>
  <p:notesMasterIdLst>
    <p:notesMasterId r:id="rId13"/>
  </p:notesMasterIdLst>
  <p:sldIdLst>
    <p:sldId id="283" r:id="rId5"/>
    <p:sldId id="258" r:id="rId6"/>
    <p:sldId id="285" r:id="rId7"/>
    <p:sldId id="286" r:id="rId8"/>
    <p:sldId id="282" r:id="rId9"/>
    <p:sldId id="276" r:id="rId10"/>
    <p:sldId id="278" r:id="rId11"/>
    <p:sldId id="259" r:id="rId12"/>
  </p:sldIdLst>
  <p:sldSz cx="6858000" cy="9144000" type="letter"/>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userDrawn="1">
          <p15:clr>
            <a:srgbClr val="A4A3A4"/>
          </p15:clr>
        </p15:guide>
        <p15:guide id="2" pos="216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E3A448C-CB58-5640-BFB8-E66A19D7AF8D}" name="Meg Chapman" initials="MC" userId="S::meg.chapman@ja.org::d9bff919-226a-4adf-9175-0e8aa946b87f" providerId="AD"/>
  <p188:author id="{48CA25BF-B572-7C06-C6AD-FE4FD7FFA7B6}" name="Andy Schenck" initials="AS" userId="S::andy.schenck@ja.org::5b7f6feb-b3c8-4765-ac07-0fde9c48129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5F74"/>
    <a:srgbClr val="4A4A4A"/>
    <a:srgbClr val="8FC650"/>
    <a:srgbClr val="C23F4D"/>
    <a:srgbClr val="1C6778"/>
    <a:srgbClr val="B86CC4"/>
    <a:srgbClr val="A46803"/>
    <a:srgbClr val="FFBB33"/>
    <a:srgbClr val="FFAA00"/>
    <a:srgbClr val="1A1A1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3C6D415-39F6-4443-8846-C1701A084304}" v="728" dt="2025-12-04T21:24:36.94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6247" autoAdjust="0"/>
  </p:normalViewPr>
  <p:slideViewPr>
    <p:cSldViewPr snapToGrid="0">
      <p:cViewPr>
        <p:scale>
          <a:sx n="80" d="100"/>
          <a:sy n="80" d="100"/>
        </p:scale>
        <p:origin x="1836" y="162"/>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20"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g Chapman" userId="d9bff919-226a-4adf-9175-0e8aa946b87f" providerId="ADAL" clId="{74121742-FEB3-4DD9-A002-1C0AAE492037}"/>
    <pc:docChg chg="undo custSel addSld delSld modSld modMainMaster">
      <pc:chgData name="Meg Chapman" userId="d9bff919-226a-4adf-9175-0e8aa946b87f" providerId="ADAL" clId="{74121742-FEB3-4DD9-A002-1C0AAE492037}" dt="2025-12-04T21:24:36.948" v="6959" actId="207"/>
      <pc:docMkLst>
        <pc:docMk/>
      </pc:docMkLst>
      <pc:sldChg chg="addSp delSp modSp mod modClrScheme chgLayout">
        <pc:chgData name="Meg Chapman" userId="d9bff919-226a-4adf-9175-0e8aa946b87f" providerId="ADAL" clId="{74121742-FEB3-4DD9-A002-1C0AAE492037}" dt="2025-12-04T20:47:58.545" v="6950" actId="700"/>
        <pc:sldMkLst>
          <pc:docMk/>
          <pc:sldMk cId="2312324686" sldId="258"/>
        </pc:sldMkLst>
        <pc:spChg chg="mod ord">
          <ac:chgData name="Meg Chapman" userId="d9bff919-226a-4adf-9175-0e8aa946b87f" providerId="ADAL" clId="{74121742-FEB3-4DD9-A002-1C0AAE492037}" dt="2025-12-04T20:47:58.545" v="6950" actId="700"/>
          <ac:spMkLst>
            <pc:docMk/>
            <pc:sldMk cId="2312324686" sldId="258"/>
            <ac:spMk id="4" creationId="{FDB5F5E3-01FF-6FEE-7BE8-F7EC14DEECAB}"/>
          </ac:spMkLst>
        </pc:spChg>
        <pc:picChg chg="add del mod">
          <ac:chgData name="Meg Chapman" userId="d9bff919-226a-4adf-9175-0e8aa946b87f" providerId="ADAL" clId="{74121742-FEB3-4DD9-A002-1C0AAE492037}" dt="2025-12-04T18:37:24.153" v="6936" actId="478"/>
          <ac:picMkLst>
            <pc:docMk/>
            <pc:sldMk cId="2312324686" sldId="258"/>
            <ac:picMk id="3" creationId="{D6A80F24-B172-C53E-7397-D16E8E016F6A}"/>
          </ac:picMkLst>
        </pc:picChg>
      </pc:sldChg>
      <pc:sldChg chg="addSp delSp modSp mod">
        <pc:chgData name="Meg Chapman" userId="d9bff919-226a-4adf-9175-0e8aa946b87f" providerId="ADAL" clId="{74121742-FEB3-4DD9-A002-1C0AAE492037}" dt="2025-12-04T18:37:46.544" v="6942" actId="478"/>
        <pc:sldMkLst>
          <pc:docMk/>
          <pc:sldMk cId="2763958821" sldId="259"/>
        </pc:sldMkLst>
        <pc:picChg chg="add del mod">
          <ac:chgData name="Meg Chapman" userId="d9bff919-226a-4adf-9175-0e8aa946b87f" providerId="ADAL" clId="{74121742-FEB3-4DD9-A002-1C0AAE492037}" dt="2025-12-04T18:37:46.544" v="6942" actId="478"/>
          <ac:picMkLst>
            <pc:docMk/>
            <pc:sldMk cId="2763958821" sldId="259"/>
            <ac:picMk id="4" creationId="{95BA7E0F-2F1E-FE2A-5C9A-3C22FE6B2D51}"/>
          </ac:picMkLst>
        </pc:picChg>
      </pc:sldChg>
      <pc:sldChg chg="addSp delSp modSp mod modClrScheme chgLayout">
        <pc:chgData name="Meg Chapman" userId="d9bff919-226a-4adf-9175-0e8aa946b87f" providerId="ADAL" clId="{74121742-FEB3-4DD9-A002-1C0AAE492037}" dt="2025-12-04T18:37:40.581" v="6940" actId="478"/>
        <pc:sldMkLst>
          <pc:docMk/>
          <pc:sldMk cId="1525955296" sldId="276"/>
        </pc:sldMkLst>
        <pc:spChg chg="add mod ord">
          <ac:chgData name="Meg Chapman" userId="d9bff919-226a-4adf-9175-0e8aa946b87f" providerId="ADAL" clId="{74121742-FEB3-4DD9-A002-1C0AAE492037}" dt="2025-12-01T15:38:37.049" v="6397" actId="700"/>
          <ac:spMkLst>
            <pc:docMk/>
            <pc:sldMk cId="1525955296" sldId="276"/>
            <ac:spMk id="11" creationId="{971131FD-C363-F0B6-D4F0-99B102C19F23}"/>
          </ac:spMkLst>
        </pc:spChg>
        <pc:spChg chg="add mod ord">
          <ac:chgData name="Meg Chapman" userId="d9bff919-226a-4adf-9175-0e8aa946b87f" providerId="ADAL" clId="{74121742-FEB3-4DD9-A002-1C0AAE492037}" dt="2025-12-01T15:38:37.049" v="6397" actId="700"/>
          <ac:spMkLst>
            <pc:docMk/>
            <pc:sldMk cId="1525955296" sldId="276"/>
            <ac:spMk id="12" creationId="{3113D749-F954-4CB1-D6C6-D27157C88EAF}"/>
          </ac:spMkLst>
        </pc:spChg>
        <pc:spChg chg="mod ord">
          <ac:chgData name="Meg Chapman" userId="d9bff919-226a-4adf-9175-0e8aa946b87f" providerId="ADAL" clId="{74121742-FEB3-4DD9-A002-1C0AAE492037}" dt="2025-12-01T15:38:37.049" v="6397" actId="700"/>
          <ac:spMkLst>
            <pc:docMk/>
            <pc:sldMk cId="1525955296" sldId="276"/>
            <ac:spMk id="13" creationId="{F50FB49F-38E6-5264-D06D-48041A280156}"/>
          </ac:spMkLst>
        </pc:spChg>
        <pc:spChg chg="mod ord">
          <ac:chgData name="Meg Chapman" userId="d9bff919-226a-4adf-9175-0e8aa946b87f" providerId="ADAL" clId="{74121742-FEB3-4DD9-A002-1C0AAE492037}" dt="2025-12-01T15:38:37.049" v="6397" actId="700"/>
          <ac:spMkLst>
            <pc:docMk/>
            <pc:sldMk cId="1525955296" sldId="276"/>
            <ac:spMk id="17" creationId="{3E2EFF1D-8308-B39C-BCAF-AE31B9FDC9AB}"/>
          </ac:spMkLst>
        </pc:spChg>
        <pc:picChg chg="add del mod">
          <ac:chgData name="Meg Chapman" userId="d9bff919-226a-4adf-9175-0e8aa946b87f" providerId="ADAL" clId="{74121742-FEB3-4DD9-A002-1C0AAE492037}" dt="2025-12-04T18:37:40.581" v="6940" actId="478"/>
          <ac:picMkLst>
            <pc:docMk/>
            <pc:sldMk cId="1525955296" sldId="276"/>
            <ac:picMk id="2" creationId="{6537EB2F-3384-4775-6EA8-1159894707D0}"/>
          </ac:picMkLst>
        </pc:picChg>
      </pc:sldChg>
      <pc:sldChg chg="addSp delSp modSp mod modClrScheme chgLayout">
        <pc:chgData name="Meg Chapman" userId="d9bff919-226a-4adf-9175-0e8aa946b87f" providerId="ADAL" clId="{74121742-FEB3-4DD9-A002-1C0AAE492037}" dt="2025-12-04T18:37:44.702" v="6941" actId="478"/>
        <pc:sldMkLst>
          <pc:docMk/>
          <pc:sldMk cId="3882939810" sldId="278"/>
        </pc:sldMkLst>
        <pc:spChg chg="mod ord">
          <ac:chgData name="Meg Chapman" userId="d9bff919-226a-4adf-9175-0e8aa946b87f" providerId="ADAL" clId="{74121742-FEB3-4DD9-A002-1C0AAE492037}" dt="2025-11-13T23:37:41.059" v="3062" actId="700"/>
          <ac:spMkLst>
            <pc:docMk/>
            <pc:sldMk cId="3882939810" sldId="278"/>
            <ac:spMk id="2" creationId="{196F69A6-545F-E651-8859-EFF5892ED849}"/>
          </ac:spMkLst>
        </pc:spChg>
        <pc:spChg chg="mod ord">
          <ac:chgData name="Meg Chapman" userId="d9bff919-226a-4adf-9175-0e8aa946b87f" providerId="ADAL" clId="{74121742-FEB3-4DD9-A002-1C0AAE492037}" dt="2025-12-01T15:46:45.873" v="6587" actId="404"/>
          <ac:spMkLst>
            <pc:docMk/>
            <pc:sldMk cId="3882939810" sldId="278"/>
            <ac:spMk id="3" creationId="{E88D0E0A-9979-E22F-5CFE-6C474A6D8CC3}"/>
          </ac:spMkLst>
        </pc:spChg>
        <pc:picChg chg="add del mod">
          <ac:chgData name="Meg Chapman" userId="d9bff919-226a-4adf-9175-0e8aa946b87f" providerId="ADAL" clId="{74121742-FEB3-4DD9-A002-1C0AAE492037}" dt="2025-12-04T18:37:44.702" v="6941" actId="478"/>
          <ac:picMkLst>
            <pc:docMk/>
            <pc:sldMk cId="3882939810" sldId="278"/>
            <ac:picMk id="4" creationId="{549BE42F-21D9-A5E0-3547-14DD96ABD586}"/>
          </ac:picMkLst>
        </pc:picChg>
      </pc:sldChg>
      <pc:sldChg chg="addSp delSp modSp mod modShow chgLayout">
        <pc:chgData name="Meg Chapman" userId="d9bff919-226a-4adf-9175-0e8aa946b87f" providerId="ADAL" clId="{74121742-FEB3-4DD9-A002-1C0AAE492037}" dt="2025-12-04T18:37:37.680" v="6939" actId="478"/>
        <pc:sldMkLst>
          <pc:docMk/>
          <pc:sldMk cId="3999362829" sldId="282"/>
        </pc:sldMkLst>
        <pc:spChg chg="mod ord">
          <ac:chgData name="Meg Chapman" userId="d9bff919-226a-4adf-9175-0e8aa946b87f" providerId="ADAL" clId="{74121742-FEB3-4DD9-A002-1C0AAE492037}" dt="2025-11-20T22:47:20.724" v="6378" actId="404"/>
          <ac:spMkLst>
            <pc:docMk/>
            <pc:sldMk cId="3999362829" sldId="282"/>
            <ac:spMk id="4" creationId="{0BF05225-CAC5-4B82-58BB-550730D8387F}"/>
          </ac:spMkLst>
        </pc:spChg>
        <pc:picChg chg="add del mod">
          <ac:chgData name="Meg Chapman" userId="d9bff919-226a-4adf-9175-0e8aa946b87f" providerId="ADAL" clId="{74121742-FEB3-4DD9-A002-1C0AAE492037}" dt="2025-12-04T18:37:37.680" v="6939" actId="478"/>
          <ac:picMkLst>
            <pc:docMk/>
            <pc:sldMk cId="3999362829" sldId="282"/>
            <ac:picMk id="2" creationId="{DBD0F62C-81AB-385F-D648-A4F59E345667}"/>
          </ac:picMkLst>
        </pc:picChg>
      </pc:sldChg>
      <pc:sldChg chg="addSp delSp modSp add del mod modCm modNotesTx">
        <pc:chgData name="Meg Chapman" userId="d9bff919-226a-4adf-9175-0e8aa946b87f" providerId="ADAL" clId="{74121742-FEB3-4DD9-A002-1C0AAE492037}" dt="2025-12-04T21:24:36.948" v="6959" actId="207"/>
        <pc:sldMkLst>
          <pc:docMk/>
          <pc:sldMk cId="847947033" sldId="283"/>
        </pc:sldMkLst>
        <pc:spChg chg="mod">
          <ac:chgData name="Meg Chapman" userId="d9bff919-226a-4adf-9175-0e8aa946b87f" providerId="ADAL" clId="{74121742-FEB3-4DD9-A002-1C0AAE492037}" dt="2025-12-04T21:24:36.948" v="6959" actId="207"/>
          <ac:spMkLst>
            <pc:docMk/>
            <pc:sldMk cId="847947033" sldId="283"/>
            <ac:spMk id="5" creationId="{6387E196-6A1F-A7DE-10AC-3D8D9E3D3C3A}"/>
          </ac:spMkLst>
        </pc:spChg>
        <pc:spChg chg="add del mod">
          <ac:chgData name="Meg Chapman" userId="d9bff919-226a-4adf-9175-0e8aa946b87f" providerId="ADAL" clId="{74121742-FEB3-4DD9-A002-1C0AAE492037}" dt="2025-12-04T21:23:48.796" v="6953" actId="478"/>
          <ac:spMkLst>
            <pc:docMk/>
            <pc:sldMk cId="847947033" sldId="283"/>
            <ac:spMk id="11" creationId="{23993D3E-A82A-A332-7771-33669582D484}"/>
          </ac:spMkLst>
        </pc:spChg>
        <pc:picChg chg="add del mod">
          <ac:chgData name="Meg Chapman" userId="d9bff919-226a-4adf-9175-0e8aa946b87f" providerId="ADAL" clId="{74121742-FEB3-4DD9-A002-1C0AAE492037}" dt="2025-12-04T18:37:19.430" v="6935" actId="478"/>
          <ac:picMkLst>
            <pc:docMk/>
            <pc:sldMk cId="847947033" sldId="283"/>
            <ac:picMk id="8" creationId="{D53E1884-83FF-2859-3371-F2FC103CB5CD}"/>
          </ac:picMkLst>
        </pc:picChg>
        <pc:picChg chg="add del mod">
          <ac:chgData name="Meg Chapman" userId="d9bff919-226a-4adf-9175-0e8aa946b87f" providerId="ADAL" clId="{74121742-FEB3-4DD9-A002-1C0AAE492037}" dt="2025-12-04T18:37:18.620" v="6934" actId="478"/>
          <ac:picMkLst>
            <pc:docMk/>
            <pc:sldMk cId="847947033" sldId="283"/>
            <ac:picMk id="9" creationId="{F56EC2A7-C356-6195-B30B-E71257E06CB7}"/>
          </ac:picMkLst>
        </pc:picChg>
        <pc:picChg chg="add del mod">
          <ac:chgData name="Meg Chapman" userId="d9bff919-226a-4adf-9175-0e8aa946b87f" providerId="ADAL" clId="{74121742-FEB3-4DD9-A002-1C0AAE492037}" dt="2025-12-04T18:37:13.542" v="6933" actId="478"/>
          <ac:picMkLst>
            <pc:docMk/>
            <pc:sldMk cId="847947033" sldId="283"/>
            <ac:picMk id="12" creationId="{C41D4A39-022D-D513-4AE5-F23891B2E6E4}"/>
          </ac:picMkLst>
        </pc:picChg>
        <pc:picChg chg="add del mod">
          <ac:chgData name="Meg Chapman" userId="d9bff919-226a-4adf-9175-0e8aa946b87f" providerId="ADAL" clId="{74121742-FEB3-4DD9-A002-1C0AAE492037}" dt="2025-12-04T18:37:06.044" v="6932" actId="478"/>
          <ac:picMkLst>
            <pc:docMk/>
            <pc:sldMk cId="847947033" sldId="283"/>
            <ac:picMk id="13" creationId="{6A300978-53F3-6471-F416-677B0CBECB02}"/>
          </ac:picMkLst>
        </pc:picChg>
        <pc:extLst>
          <p:ext xmlns:p="http://schemas.openxmlformats.org/presentationml/2006/main" uri="{D6D511B9-2390-475A-947B-AFAB55BFBCF1}">
            <pc226:cmChg xmlns:pc226="http://schemas.microsoft.com/office/powerpoint/2022/06/main/command" chg="mod">
              <pc226:chgData name="Meg Chapman" userId="d9bff919-226a-4adf-9175-0e8aa946b87f" providerId="ADAL" clId="{74121742-FEB3-4DD9-A002-1C0AAE492037}" dt="2025-11-20T20:45:35.154" v="4627" actId="6549"/>
              <pc2:cmMkLst xmlns:pc2="http://schemas.microsoft.com/office/powerpoint/2019/9/main/command">
                <pc:docMk/>
                <pc:sldMk cId="847947033" sldId="283"/>
                <pc2:cmMk id="{4DB7C6A8-938C-451D-9BD6-FA4D9885064A}"/>
              </pc2:cmMkLst>
            </pc226:cmChg>
          </p:ext>
        </pc:extLst>
      </pc:sldChg>
      <pc:sldChg chg="addSp delSp modSp add mod modClrScheme chgLayout">
        <pc:chgData name="Meg Chapman" userId="d9bff919-226a-4adf-9175-0e8aa946b87f" providerId="ADAL" clId="{74121742-FEB3-4DD9-A002-1C0AAE492037}" dt="2025-12-04T18:37:32.412" v="6937" actId="478"/>
        <pc:sldMkLst>
          <pc:docMk/>
          <pc:sldMk cId="1270961202" sldId="285"/>
        </pc:sldMkLst>
        <pc:spChg chg="mod ord">
          <ac:chgData name="Meg Chapman" userId="d9bff919-226a-4adf-9175-0e8aa946b87f" providerId="ADAL" clId="{74121742-FEB3-4DD9-A002-1C0AAE492037}" dt="2025-11-15T00:21:33.532" v="4124"/>
          <ac:spMkLst>
            <pc:docMk/>
            <pc:sldMk cId="1270961202" sldId="285"/>
            <ac:spMk id="2" creationId="{A993B24B-4727-6F4D-58DA-13D7E99F3EDB}"/>
          </ac:spMkLst>
        </pc:spChg>
        <pc:spChg chg="add mod ord">
          <ac:chgData name="Meg Chapman" userId="d9bff919-226a-4adf-9175-0e8aa946b87f" providerId="ADAL" clId="{74121742-FEB3-4DD9-A002-1C0AAE492037}" dt="2025-11-15T00:22:56.284" v="4337" actId="20577"/>
          <ac:spMkLst>
            <pc:docMk/>
            <pc:sldMk cId="1270961202" sldId="285"/>
            <ac:spMk id="4" creationId="{BC5E37A7-D87B-CA3B-FE20-9B6E02EF05FC}"/>
          </ac:spMkLst>
        </pc:spChg>
        <pc:spChg chg="add mod ord">
          <ac:chgData name="Meg Chapman" userId="d9bff919-226a-4adf-9175-0e8aa946b87f" providerId="ADAL" clId="{74121742-FEB3-4DD9-A002-1C0AAE492037}" dt="2025-11-15T00:22:33.498" v="4301" actId="20577"/>
          <ac:spMkLst>
            <pc:docMk/>
            <pc:sldMk cId="1270961202" sldId="285"/>
            <ac:spMk id="5" creationId="{03567FAB-7A76-11C6-3DD3-9E50A02DDB66}"/>
          </ac:spMkLst>
        </pc:spChg>
        <pc:spChg chg="add mod ord">
          <ac:chgData name="Meg Chapman" userId="d9bff919-226a-4adf-9175-0e8aa946b87f" providerId="ADAL" clId="{74121742-FEB3-4DD9-A002-1C0AAE492037}" dt="2025-11-15T00:21:41.729" v="4135" actId="20577"/>
          <ac:spMkLst>
            <pc:docMk/>
            <pc:sldMk cId="1270961202" sldId="285"/>
            <ac:spMk id="6" creationId="{4B1B394E-C647-31BB-440E-58A0F9C3603A}"/>
          </ac:spMkLst>
        </pc:spChg>
        <pc:picChg chg="add del mod">
          <ac:chgData name="Meg Chapman" userId="d9bff919-226a-4adf-9175-0e8aa946b87f" providerId="ADAL" clId="{74121742-FEB3-4DD9-A002-1C0AAE492037}" dt="2025-12-04T18:37:32.412" v="6937" actId="478"/>
          <ac:picMkLst>
            <pc:docMk/>
            <pc:sldMk cId="1270961202" sldId="285"/>
            <ac:picMk id="3" creationId="{5E4AD23B-7303-072C-6669-9F4A25FB82DA}"/>
          </ac:picMkLst>
        </pc:picChg>
      </pc:sldChg>
      <pc:sldChg chg="addSp delSp modSp add mod modClrScheme chgLayout">
        <pc:chgData name="Meg Chapman" userId="d9bff919-226a-4adf-9175-0e8aa946b87f" providerId="ADAL" clId="{74121742-FEB3-4DD9-A002-1C0AAE492037}" dt="2025-12-04T18:37:34.934" v="6938" actId="478"/>
        <pc:sldMkLst>
          <pc:docMk/>
          <pc:sldMk cId="887192515" sldId="286"/>
        </pc:sldMkLst>
        <pc:spChg chg="mod ord">
          <ac:chgData name="Meg Chapman" userId="d9bff919-226a-4adf-9175-0e8aa946b87f" providerId="ADAL" clId="{74121742-FEB3-4DD9-A002-1C0AAE492037}" dt="2025-11-15T00:25:12.142" v="4575" actId="700"/>
          <ac:spMkLst>
            <pc:docMk/>
            <pc:sldMk cId="887192515" sldId="286"/>
            <ac:spMk id="2" creationId="{912590F2-0B1C-74E7-3A7E-058EEB1E4462}"/>
          </ac:spMkLst>
        </pc:spChg>
        <pc:spChg chg="add mod ord">
          <ac:chgData name="Meg Chapman" userId="d9bff919-226a-4adf-9175-0e8aa946b87f" providerId="ADAL" clId="{74121742-FEB3-4DD9-A002-1C0AAE492037}" dt="2025-11-15T00:25:12.142" v="4575" actId="700"/>
          <ac:spMkLst>
            <pc:docMk/>
            <pc:sldMk cId="887192515" sldId="286"/>
            <ac:spMk id="7" creationId="{839DE15E-8B98-AF41-1CAA-4985367E8FFC}"/>
          </ac:spMkLst>
        </pc:spChg>
        <pc:spChg chg="add mod ord">
          <ac:chgData name="Meg Chapman" userId="d9bff919-226a-4adf-9175-0e8aa946b87f" providerId="ADAL" clId="{74121742-FEB3-4DD9-A002-1C0AAE492037}" dt="2025-11-15T00:25:12.142" v="4575" actId="700"/>
          <ac:spMkLst>
            <pc:docMk/>
            <pc:sldMk cId="887192515" sldId="286"/>
            <ac:spMk id="8" creationId="{957B3323-A8B3-7AB2-7372-836827C3B534}"/>
          </ac:spMkLst>
        </pc:spChg>
        <pc:spChg chg="add mod ord">
          <ac:chgData name="Meg Chapman" userId="d9bff919-226a-4adf-9175-0e8aa946b87f" providerId="ADAL" clId="{74121742-FEB3-4DD9-A002-1C0AAE492037}" dt="2025-11-15T00:25:12.142" v="4575" actId="700"/>
          <ac:spMkLst>
            <pc:docMk/>
            <pc:sldMk cId="887192515" sldId="286"/>
            <ac:spMk id="9" creationId="{B483AD3C-D392-2DBD-1ABC-6790410D6A36}"/>
          </ac:spMkLst>
        </pc:spChg>
        <pc:picChg chg="add del mod">
          <ac:chgData name="Meg Chapman" userId="d9bff919-226a-4adf-9175-0e8aa946b87f" providerId="ADAL" clId="{74121742-FEB3-4DD9-A002-1C0AAE492037}" dt="2025-12-04T18:37:34.934" v="6938" actId="478"/>
          <ac:picMkLst>
            <pc:docMk/>
            <pc:sldMk cId="887192515" sldId="286"/>
            <ac:picMk id="3" creationId="{910F7C66-F0DC-8998-4D09-D2FC457D663C}"/>
          </ac:picMkLst>
        </pc:picChg>
      </pc:sldChg>
      <pc:sldMasterChg chg="addSp delSp modSp mod addSldLayout modSldLayout sldLayoutOrd">
        <pc:chgData name="Meg Chapman" userId="d9bff919-226a-4adf-9175-0e8aa946b87f" providerId="ADAL" clId="{74121742-FEB3-4DD9-A002-1C0AAE492037}" dt="2025-12-04T17:54:33.801" v="6886" actId="478"/>
        <pc:sldMasterMkLst>
          <pc:docMk/>
          <pc:sldMasterMk cId="727509490" sldId="2147483725"/>
        </pc:sldMasterMkLst>
        <pc:spChg chg="mod">
          <ac:chgData name="Meg Chapman" userId="d9bff919-226a-4adf-9175-0e8aa946b87f" providerId="ADAL" clId="{74121742-FEB3-4DD9-A002-1C0AAE492037}" dt="2025-11-13T22:14:31.160" v="1583" actId="14100"/>
          <ac:spMkLst>
            <pc:docMk/>
            <pc:sldMasterMk cId="727509490" sldId="2147483725"/>
            <ac:spMk id="2" creationId="{00000000-0000-0000-0000-000000000000}"/>
          </ac:spMkLst>
        </pc:spChg>
        <pc:spChg chg="mod">
          <ac:chgData name="Meg Chapman" userId="d9bff919-226a-4adf-9175-0e8aa946b87f" providerId="ADAL" clId="{74121742-FEB3-4DD9-A002-1C0AAE492037}" dt="2025-11-13T22:15:02.442" v="1587" actId="14100"/>
          <ac:spMkLst>
            <pc:docMk/>
            <pc:sldMasterMk cId="727509490" sldId="2147483725"/>
            <ac:spMk id="3" creationId="{00000000-0000-0000-0000-000000000000}"/>
          </ac:spMkLst>
        </pc:spChg>
        <pc:spChg chg="add del mod">
          <ac:chgData name="Meg Chapman" userId="d9bff919-226a-4adf-9175-0e8aa946b87f" providerId="ADAL" clId="{74121742-FEB3-4DD9-A002-1C0AAE492037}" dt="2025-12-04T17:38:56.010" v="6846" actId="478"/>
          <ac:spMkLst>
            <pc:docMk/>
            <pc:sldMasterMk cId="727509490" sldId="2147483725"/>
            <ac:spMk id="4" creationId="{9FC07F13-C6B3-51D3-8863-4F115D71363D}"/>
          </ac:spMkLst>
        </pc:spChg>
        <pc:spChg chg="add mod">
          <ac:chgData name="Meg Chapman" userId="d9bff919-226a-4adf-9175-0e8aa946b87f" providerId="ADAL" clId="{74121742-FEB3-4DD9-A002-1C0AAE492037}" dt="2025-12-02T16:30:51.346" v="6817" actId="1076"/>
          <ac:spMkLst>
            <pc:docMk/>
            <pc:sldMasterMk cId="727509490" sldId="2147483725"/>
            <ac:spMk id="5" creationId="{32623051-9D79-6D81-CC02-7E4BB65FF642}"/>
          </ac:spMkLst>
        </pc:spChg>
        <pc:spChg chg="mod">
          <ac:chgData name="Meg Chapman" userId="d9bff919-226a-4adf-9175-0e8aa946b87f" providerId="ADAL" clId="{74121742-FEB3-4DD9-A002-1C0AAE492037}" dt="2025-11-13T22:12:36.658" v="1570" actId="207"/>
          <ac:spMkLst>
            <pc:docMk/>
            <pc:sldMasterMk cId="727509490" sldId="2147483725"/>
            <ac:spMk id="8" creationId="{F2F991CD-44F3-4929-9CD3-393DEBCFF3EC}"/>
          </ac:spMkLst>
        </pc:spChg>
        <pc:picChg chg="mod">
          <ac:chgData name="Meg Chapman" userId="d9bff919-226a-4adf-9175-0e8aa946b87f" providerId="ADAL" clId="{74121742-FEB3-4DD9-A002-1C0AAE492037}" dt="2025-11-13T22:38:56.284" v="1997" actId="14100"/>
          <ac:picMkLst>
            <pc:docMk/>
            <pc:sldMasterMk cId="727509490" sldId="2147483725"/>
            <ac:picMk id="14" creationId="{76866C7D-32E0-F2E0-1C9E-1C533594FA4C}"/>
          </ac:picMkLst>
        </pc:picChg>
        <pc:picChg chg="add mod">
          <ac:chgData name="Meg Chapman" userId="d9bff919-226a-4adf-9175-0e8aa946b87f" providerId="ADAL" clId="{74121742-FEB3-4DD9-A002-1C0AAE492037}" dt="2025-11-20T23:30:13.799" v="6395" actId="14100"/>
          <ac:picMkLst>
            <pc:docMk/>
            <pc:sldMasterMk cId="727509490" sldId="2147483725"/>
            <ac:picMk id="20" creationId="{FEAFEFB0-D912-D4C7-29EF-01074C198DCC}"/>
          </ac:picMkLst>
        </pc:picChg>
        <pc:sldLayoutChg chg="modSp mod">
          <pc:chgData name="Meg Chapman" userId="d9bff919-226a-4adf-9175-0e8aa946b87f" providerId="ADAL" clId="{74121742-FEB3-4DD9-A002-1C0AAE492037}" dt="2025-11-13T22:14:55.255" v="1586" actId="14100"/>
          <pc:sldLayoutMkLst>
            <pc:docMk/>
            <pc:sldMasterMk cId="727509490" sldId="2147483725"/>
            <pc:sldLayoutMk cId="1804442722" sldId="2147483726"/>
          </pc:sldLayoutMkLst>
          <pc:spChg chg="mod">
            <ac:chgData name="Meg Chapman" userId="d9bff919-226a-4adf-9175-0e8aa946b87f" providerId="ADAL" clId="{74121742-FEB3-4DD9-A002-1C0AAE492037}" dt="2025-11-13T22:14:55.255" v="1586" actId="14100"/>
            <ac:spMkLst>
              <pc:docMk/>
              <pc:sldMasterMk cId="727509490" sldId="2147483725"/>
              <pc:sldLayoutMk cId="1804442722" sldId="2147483726"/>
              <ac:spMk id="3" creationId="{00000000-0000-0000-0000-000000000000}"/>
            </ac:spMkLst>
          </pc:spChg>
        </pc:sldLayoutChg>
        <pc:sldLayoutChg chg="modSp mod">
          <pc:chgData name="Meg Chapman" userId="d9bff919-226a-4adf-9175-0e8aa946b87f" providerId="ADAL" clId="{74121742-FEB3-4DD9-A002-1C0AAE492037}" dt="2025-11-13T22:15:14.858" v="1588" actId="14100"/>
          <pc:sldLayoutMkLst>
            <pc:docMk/>
            <pc:sldMasterMk cId="727509490" sldId="2147483725"/>
            <pc:sldLayoutMk cId="2869269465" sldId="2147483727"/>
          </pc:sldLayoutMkLst>
          <pc:spChg chg="mod">
            <ac:chgData name="Meg Chapman" userId="d9bff919-226a-4adf-9175-0e8aa946b87f" providerId="ADAL" clId="{74121742-FEB3-4DD9-A002-1C0AAE492037}" dt="2025-11-13T22:15:14.858" v="1588" actId="14100"/>
            <ac:spMkLst>
              <pc:docMk/>
              <pc:sldMasterMk cId="727509490" sldId="2147483725"/>
              <pc:sldLayoutMk cId="2869269465" sldId="2147483727"/>
              <ac:spMk id="3" creationId="{00000000-0000-0000-0000-000000000000}"/>
            </ac:spMkLst>
          </pc:spChg>
          <pc:spChg chg="mod">
            <ac:chgData name="Meg Chapman" userId="d9bff919-226a-4adf-9175-0e8aa946b87f" providerId="ADAL" clId="{74121742-FEB3-4DD9-A002-1C0AAE492037}" dt="2025-11-13T22:15:14.858" v="1588" actId="14100"/>
            <ac:spMkLst>
              <pc:docMk/>
              <pc:sldMasterMk cId="727509490" sldId="2147483725"/>
              <pc:sldLayoutMk cId="2869269465" sldId="2147483727"/>
              <ac:spMk id="4" creationId="{00000000-0000-0000-0000-000000000000}"/>
            </ac:spMkLst>
          </pc:spChg>
        </pc:sldLayoutChg>
        <pc:sldLayoutChg chg="modSp mod ord">
          <pc:chgData name="Meg Chapman" userId="d9bff919-226a-4adf-9175-0e8aa946b87f" providerId="ADAL" clId="{74121742-FEB3-4DD9-A002-1C0AAE492037}" dt="2025-12-04T17:43:10.287" v="6871" actId="20578"/>
          <pc:sldLayoutMkLst>
            <pc:docMk/>
            <pc:sldMasterMk cId="727509490" sldId="2147483725"/>
            <pc:sldLayoutMk cId="4029016954" sldId="2147483728"/>
          </pc:sldLayoutMkLst>
          <pc:spChg chg="mod">
            <ac:chgData name="Meg Chapman" userId="d9bff919-226a-4adf-9175-0e8aa946b87f" providerId="ADAL" clId="{74121742-FEB3-4DD9-A002-1C0AAE492037}" dt="2025-11-13T22:16:26.183" v="1593" actId="14100"/>
            <ac:spMkLst>
              <pc:docMk/>
              <pc:sldMasterMk cId="727509490" sldId="2147483725"/>
              <pc:sldLayoutMk cId="4029016954" sldId="2147483728"/>
              <ac:spMk id="2" creationId="{00000000-0000-0000-0000-000000000000}"/>
            </ac:spMkLst>
          </pc:spChg>
          <pc:spChg chg="mod">
            <ac:chgData name="Meg Chapman" userId="d9bff919-226a-4adf-9175-0e8aa946b87f" providerId="ADAL" clId="{74121742-FEB3-4DD9-A002-1C0AAE492037}" dt="2025-11-13T22:16:40.350" v="1627" actId="14100"/>
            <ac:spMkLst>
              <pc:docMk/>
              <pc:sldMasterMk cId="727509490" sldId="2147483725"/>
              <pc:sldLayoutMk cId="4029016954" sldId="2147483728"/>
              <ac:spMk id="3" creationId="{00000000-0000-0000-0000-000000000000}"/>
            </ac:spMkLst>
          </pc:spChg>
          <pc:spChg chg="mod">
            <ac:chgData name="Meg Chapman" userId="d9bff919-226a-4adf-9175-0e8aa946b87f" providerId="ADAL" clId="{74121742-FEB3-4DD9-A002-1C0AAE492037}" dt="2025-11-13T22:16:44.663" v="1628" actId="14100"/>
            <ac:spMkLst>
              <pc:docMk/>
              <pc:sldMasterMk cId="727509490" sldId="2147483725"/>
              <pc:sldLayoutMk cId="4029016954" sldId="2147483728"/>
              <ac:spMk id="4" creationId="{00000000-0000-0000-0000-000000000000}"/>
            </ac:spMkLst>
          </pc:spChg>
          <pc:spChg chg="mod">
            <ac:chgData name="Meg Chapman" userId="d9bff919-226a-4adf-9175-0e8aa946b87f" providerId="ADAL" clId="{74121742-FEB3-4DD9-A002-1C0AAE492037}" dt="2025-11-13T22:16:40.350" v="1627" actId="14100"/>
            <ac:spMkLst>
              <pc:docMk/>
              <pc:sldMasterMk cId="727509490" sldId="2147483725"/>
              <pc:sldLayoutMk cId="4029016954" sldId="2147483728"/>
              <ac:spMk id="5" creationId="{00000000-0000-0000-0000-000000000000}"/>
            </ac:spMkLst>
          </pc:spChg>
          <pc:spChg chg="mod">
            <ac:chgData name="Meg Chapman" userId="d9bff919-226a-4adf-9175-0e8aa946b87f" providerId="ADAL" clId="{74121742-FEB3-4DD9-A002-1C0AAE492037}" dt="2025-11-13T22:16:44.663" v="1628" actId="14100"/>
            <ac:spMkLst>
              <pc:docMk/>
              <pc:sldMasterMk cId="727509490" sldId="2147483725"/>
              <pc:sldLayoutMk cId="4029016954" sldId="2147483728"/>
              <ac:spMk id="6" creationId="{00000000-0000-0000-0000-000000000000}"/>
            </ac:spMkLst>
          </pc:spChg>
        </pc:sldLayoutChg>
        <pc:sldLayoutChg chg="addSp delSp modSp mod ord">
          <pc:chgData name="Meg Chapman" userId="d9bff919-226a-4adf-9175-0e8aa946b87f" providerId="ADAL" clId="{74121742-FEB3-4DD9-A002-1C0AAE492037}" dt="2025-12-04T17:43:30.514" v="6876" actId="20578"/>
          <pc:sldLayoutMkLst>
            <pc:docMk/>
            <pc:sldMasterMk cId="727509490" sldId="2147483725"/>
            <pc:sldLayoutMk cId="1179019371" sldId="2147483729"/>
          </pc:sldLayoutMkLst>
          <pc:spChg chg="add del mod">
            <ac:chgData name="Meg Chapman" userId="d9bff919-226a-4adf-9175-0e8aa946b87f" providerId="ADAL" clId="{74121742-FEB3-4DD9-A002-1C0AAE492037}" dt="2025-12-04T17:39:28.316" v="6851" actId="478"/>
            <ac:spMkLst>
              <pc:docMk/>
              <pc:sldMasterMk cId="727509490" sldId="2147483725"/>
              <pc:sldLayoutMk cId="1179019371" sldId="2147483729"/>
              <ac:spMk id="2" creationId="{EDDE6FDD-E7E2-90D3-F1EE-E653A46B68C6}"/>
            </ac:spMkLst>
          </pc:spChg>
          <pc:spChg chg="mod">
            <ac:chgData name="Meg Chapman" userId="d9bff919-226a-4adf-9175-0e8aa946b87f" providerId="ADAL" clId="{74121742-FEB3-4DD9-A002-1C0AAE492037}" dt="2025-11-13T22:20:50.837" v="1670" actId="207"/>
            <ac:spMkLst>
              <pc:docMk/>
              <pc:sldMasterMk cId="727509490" sldId="2147483725"/>
              <pc:sldLayoutMk cId="1179019371" sldId="2147483729"/>
              <ac:spMk id="9" creationId="{D64EB4F9-6E38-408B-AB4D-8A8CC8DA7EFF}"/>
            </ac:spMkLst>
          </pc:spChg>
          <pc:spChg chg="mod">
            <ac:chgData name="Meg Chapman" userId="d9bff919-226a-4adf-9175-0e8aa946b87f" providerId="ADAL" clId="{74121742-FEB3-4DD9-A002-1C0AAE492037}" dt="2025-11-13T22:19:08.340" v="1648" actId="14100"/>
            <ac:spMkLst>
              <pc:docMk/>
              <pc:sldMasterMk cId="727509490" sldId="2147483725"/>
              <pc:sldLayoutMk cId="1179019371" sldId="2147483729"/>
              <ac:spMk id="28" creationId="{72909749-7A42-4230-AF68-32C5A0A75C03}"/>
            </ac:spMkLst>
          </pc:spChg>
          <pc:spChg chg="add mod ord">
            <ac:chgData name="Meg Chapman" userId="d9bff919-226a-4adf-9175-0e8aa946b87f" providerId="ADAL" clId="{74121742-FEB3-4DD9-A002-1C0AAE492037}" dt="2025-11-13T22:22:09.462" v="1804" actId="207"/>
            <ac:spMkLst>
              <pc:docMk/>
              <pc:sldMasterMk cId="727509490" sldId="2147483725"/>
              <pc:sldLayoutMk cId="1179019371" sldId="2147483729"/>
              <ac:spMk id="31" creationId="{0EE80967-32E0-431A-84D9-48182EEC511F}"/>
            </ac:spMkLst>
          </pc:spChg>
          <pc:picChg chg="add mod ord modCrop">
            <ac:chgData name="Meg Chapman" userId="d9bff919-226a-4adf-9175-0e8aa946b87f" providerId="ADAL" clId="{74121742-FEB3-4DD9-A002-1C0AAE492037}" dt="2025-11-13T22:22:50.083" v="1808" actId="18131"/>
            <ac:picMkLst>
              <pc:docMk/>
              <pc:sldMasterMk cId="727509490" sldId="2147483725"/>
              <pc:sldLayoutMk cId="1179019371" sldId="2147483729"/>
              <ac:picMk id="29" creationId="{6643DC9D-BB1D-8743-4F31-118061D382B1}"/>
            </ac:picMkLst>
          </pc:picChg>
          <pc:picChg chg="add mod">
            <ac:chgData name="Meg Chapman" userId="d9bff919-226a-4adf-9175-0e8aa946b87f" providerId="ADAL" clId="{74121742-FEB3-4DD9-A002-1C0AAE492037}" dt="2025-11-13T22:18:59.403" v="1647" actId="14100"/>
            <ac:picMkLst>
              <pc:docMk/>
              <pc:sldMasterMk cId="727509490" sldId="2147483725"/>
              <pc:sldLayoutMk cId="1179019371" sldId="2147483729"/>
              <ac:picMk id="30" creationId="{27D8995C-892D-E000-33CC-72D40ACC3E9B}"/>
            </ac:picMkLst>
          </pc:picChg>
        </pc:sldLayoutChg>
        <pc:sldLayoutChg chg="addSp delSp modSp mod">
          <pc:chgData name="Meg Chapman" userId="d9bff919-226a-4adf-9175-0e8aa946b87f" providerId="ADAL" clId="{74121742-FEB3-4DD9-A002-1C0AAE492037}" dt="2025-12-04T17:47:08.178" v="6881" actId="478"/>
          <pc:sldLayoutMkLst>
            <pc:docMk/>
            <pc:sldMasterMk cId="727509490" sldId="2147483725"/>
            <pc:sldLayoutMk cId="321197323" sldId="2147483730"/>
          </pc:sldLayoutMkLst>
          <pc:spChg chg="add del mod">
            <ac:chgData name="Meg Chapman" userId="d9bff919-226a-4adf-9175-0e8aa946b87f" providerId="ADAL" clId="{74121742-FEB3-4DD9-A002-1C0AAE492037}" dt="2025-12-04T17:47:08.178" v="6881" actId="478"/>
            <ac:spMkLst>
              <pc:docMk/>
              <pc:sldMasterMk cId="727509490" sldId="2147483725"/>
              <pc:sldLayoutMk cId="321197323" sldId="2147483730"/>
              <ac:spMk id="2" creationId="{A38D9A94-45ED-EBC9-219A-E5D875B8DF71}"/>
            </ac:spMkLst>
          </pc:spChg>
          <pc:spChg chg="mod">
            <ac:chgData name="Meg Chapman" userId="d9bff919-226a-4adf-9175-0e8aa946b87f" providerId="ADAL" clId="{74121742-FEB3-4DD9-A002-1C0AAE492037}" dt="2025-11-13T22:49:05.396" v="2473" actId="12788"/>
            <ac:spMkLst>
              <pc:docMk/>
              <pc:sldMasterMk cId="727509490" sldId="2147483725"/>
              <pc:sldLayoutMk cId="321197323" sldId="2147483730"/>
              <ac:spMk id="9" creationId="{D64EB4F9-6E38-408B-AB4D-8A8CC8DA7EFF}"/>
            </ac:spMkLst>
          </pc:spChg>
          <pc:spChg chg="add mod">
            <ac:chgData name="Meg Chapman" userId="d9bff919-226a-4adf-9175-0e8aa946b87f" providerId="ADAL" clId="{74121742-FEB3-4DD9-A002-1C0AAE492037}" dt="2025-11-13T22:49:09.517" v="2474" actId="12788"/>
            <ac:spMkLst>
              <pc:docMk/>
              <pc:sldMasterMk cId="727509490" sldId="2147483725"/>
              <pc:sldLayoutMk cId="321197323" sldId="2147483730"/>
              <ac:spMk id="19" creationId="{816436F3-3A75-6891-DAD4-976B1696058A}"/>
            </ac:spMkLst>
          </pc:spChg>
          <pc:spChg chg="ord">
            <ac:chgData name="Meg Chapman" userId="d9bff919-226a-4adf-9175-0e8aa946b87f" providerId="ADAL" clId="{74121742-FEB3-4DD9-A002-1C0AAE492037}" dt="2025-11-13T22:47:58.144" v="2460" actId="166"/>
            <ac:spMkLst>
              <pc:docMk/>
              <pc:sldMasterMk cId="727509490" sldId="2147483725"/>
              <pc:sldLayoutMk cId="321197323" sldId="2147483730"/>
              <ac:spMk id="28" creationId="{72909749-7A42-4230-AF68-32C5A0A75C03}"/>
            </ac:spMkLst>
          </pc:spChg>
          <pc:picChg chg="add mod ord">
            <ac:chgData name="Meg Chapman" userId="d9bff919-226a-4adf-9175-0e8aa946b87f" providerId="ADAL" clId="{74121742-FEB3-4DD9-A002-1C0AAE492037}" dt="2025-11-13T22:49:15.395" v="2475" actId="12788"/>
            <ac:picMkLst>
              <pc:docMk/>
              <pc:sldMasterMk cId="727509490" sldId="2147483725"/>
              <pc:sldLayoutMk cId="321197323" sldId="2147483730"/>
              <ac:picMk id="18" creationId="{CC02EFEB-214C-8581-FFBC-8B559F0F882C}"/>
            </ac:picMkLst>
          </pc:picChg>
          <pc:picChg chg="add mod">
            <ac:chgData name="Meg Chapman" userId="d9bff919-226a-4adf-9175-0e8aa946b87f" providerId="ADAL" clId="{74121742-FEB3-4DD9-A002-1C0AAE492037}" dt="2025-11-13T22:47:50.213" v="2459"/>
            <ac:picMkLst>
              <pc:docMk/>
              <pc:sldMasterMk cId="727509490" sldId="2147483725"/>
              <pc:sldLayoutMk cId="321197323" sldId="2147483730"/>
              <ac:picMk id="20" creationId="{669D7D48-1388-6D89-3140-9B50B7330E95}"/>
            </ac:picMkLst>
          </pc:picChg>
        </pc:sldLayoutChg>
        <pc:sldLayoutChg chg="ord">
          <pc:chgData name="Meg Chapman" userId="d9bff919-226a-4adf-9175-0e8aa946b87f" providerId="ADAL" clId="{74121742-FEB3-4DD9-A002-1C0AAE492037}" dt="2025-12-04T17:47:00.041" v="6880" actId="20578"/>
          <pc:sldLayoutMkLst>
            <pc:docMk/>
            <pc:sldMasterMk cId="727509490" sldId="2147483725"/>
            <pc:sldLayoutMk cId="2247276299" sldId="2147483732"/>
          </pc:sldLayoutMkLst>
        </pc:sldLayoutChg>
        <pc:sldLayoutChg chg="addSp delSp modSp mod">
          <pc:chgData name="Meg Chapman" userId="d9bff919-226a-4adf-9175-0e8aa946b87f" providerId="ADAL" clId="{74121742-FEB3-4DD9-A002-1C0AAE492037}" dt="2025-12-04T17:54:33.801" v="6886" actId="478"/>
          <pc:sldLayoutMkLst>
            <pc:docMk/>
            <pc:sldMasterMk cId="727509490" sldId="2147483725"/>
            <pc:sldLayoutMk cId="1980244311" sldId="2147483733"/>
          </pc:sldLayoutMkLst>
          <pc:spChg chg="add del mod">
            <ac:chgData name="Meg Chapman" userId="d9bff919-226a-4adf-9175-0e8aa946b87f" providerId="ADAL" clId="{74121742-FEB3-4DD9-A002-1C0AAE492037}" dt="2025-12-04T17:54:33.801" v="6886" actId="478"/>
            <ac:spMkLst>
              <pc:docMk/>
              <pc:sldMasterMk cId="727509490" sldId="2147483725"/>
              <pc:sldLayoutMk cId="1980244311" sldId="2147483733"/>
              <ac:spMk id="2" creationId="{3222BE35-D95F-F5FD-C917-8ED924A1BC38}"/>
            </ac:spMkLst>
          </pc:spChg>
          <pc:picChg chg="add mod modCrop">
            <ac:chgData name="Meg Chapman" userId="d9bff919-226a-4adf-9175-0e8aa946b87f" providerId="ADAL" clId="{74121742-FEB3-4DD9-A002-1C0AAE492037}" dt="2025-11-13T22:42:56.720" v="2037"/>
            <ac:picMkLst>
              <pc:docMk/>
              <pc:sldMasterMk cId="727509490" sldId="2147483725"/>
              <pc:sldLayoutMk cId="1980244311" sldId="2147483733"/>
              <ac:picMk id="14" creationId="{16756A11-B073-1504-F5B0-C208E6992BE5}"/>
            </ac:picMkLst>
          </pc:picChg>
        </pc:sldLayoutChg>
        <pc:sldLayoutChg chg="addSp delSp modSp mod ord">
          <pc:chgData name="Meg Chapman" userId="d9bff919-226a-4adf-9175-0e8aa946b87f" providerId="ADAL" clId="{74121742-FEB3-4DD9-A002-1C0AAE492037}" dt="2025-12-04T17:40:02.563" v="6856" actId="20578"/>
          <pc:sldLayoutMkLst>
            <pc:docMk/>
            <pc:sldMasterMk cId="727509490" sldId="2147483725"/>
            <pc:sldLayoutMk cId="3729053369" sldId="2147483734"/>
          </pc:sldLayoutMkLst>
          <pc:spChg chg="mod">
            <ac:chgData name="Meg Chapman" userId="d9bff919-226a-4adf-9175-0e8aa946b87f" providerId="ADAL" clId="{74121742-FEB3-4DD9-A002-1C0AAE492037}" dt="2025-11-13T22:39:22.946" v="2013" actId="403"/>
            <ac:spMkLst>
              <pc:docMk/>
              <pc:sldMasterMk cId="727509490" sldId="2147483725"/>
              <pc:sldLayoutMk cId="3729053369" sldId="2147483734"/>
              <ac:spMk id="4" creationId="{00000000-0000-0000-0000-000000000000}"/>
            </ac:spMkLst>
          </pc:spChg>
          <pc:spChg chg="mod">
            <ac:chgData name="Meg Chapman" userId="d9bff919-226a-4adf-9175-0e8aa946b87f" providerId="ADAL" clId="{74121742-FEB3-4DD9-A002-1C0AAE492037}" dt="2025-11-13T22:39:30.707" v="2017" actId="403"/>
            <ac:spMkLst>
              <pc:docMk/>
              <pc:sldMasterMk cId="727509490" sldId="2147483725"/>
              <pc:sldLayoutMk cId="3729053369" sldId="2147483734"/>
              <ac:spMk id="5" creationId="{DFE389F4-C176-42D8-8C31-9BCD2FCBE047}"/>
            </ac:spMkLst>
          </pc:spChg>
          <pc:spChg chg="add mod ord">
            <ac:chgData name="Meg Chapman" userId="d9bff919-226a-4adf-9175-0e8aa946b87f" providerId="ADAL" clId="{74121742-FEB3-4DD9-A002-1C0AAE492037}" dt="2025-11-13T22:38:32.370" v="1995" actId="167"/>
            <ac:spMkLst>
              <pc:docMk/>
              <pc:sldMasterMk cId="727509490" sldId="2147483725"/>
              <pc:sldLayoutMk cId="3729053369" sldId="2147483734"/>
              <ac:spMk id="12" creationId="{7A86A046-DC83-E327-9265-7479E2A12A24}"/>
            </ac:spMkLst>
          </pc:spChg>
          <pc:picChg chg="add mod">
            <ac:chgData name="Meg Chapman" userId="d9bff919-226a-4adf-9175-0e8aa946b87f" providerId="ADAL" clId="{74121742-FEB3-4DD9-A002-1C0AAE492037}" dt="2025-11-13T22:39:01.908" v="1998"/>
            <ac:picMkLst>
              <pc:docMk/>
              <pc:sldMasterMk cId="727509490" sldId="2147483725"/>
              <pc:sldLayoutMk cId="3729053369" sldId="2147483734"/>
              <ac:picMk id="13" creationId="{2E81B5BF-9284-5DE4-27D7-3C92BE14AE6F}"/>
            </ac:picMkLst>
          </pc:picChg>
        </pc:sldLayoutChg>
        <pc:sldLayoutChg chg="addSp delSp modSp mod">
          <pc:chgData name="Meg Chapman" userId="d9bff919-226a-4adf-9175-0e8aa946b87f" providerId="ADAL" clId="{74121742-FEB3-4DD9-A002-1C0AAE492037}" dt="2025-12-04T17:39:36.807" v="6852" actId="478"/>
          <pc:sldLayoutMkLst>
            <pc:docMk/>
            <pc:sldMasterMk cId="727509490" sldId="2147483725"/>
            <pc:sldLayoutMk cId="618122231" sldId="2147483736"/>
          </pc:sldLayoutMkLst>
          <pc:spChg chg="add del mod">
            <ac:chgData name="Meg Chapman" userId="d9bff919-226a-4adf-9175-0e8aa946b87f" providerId="ADAL" clId="{74121742-FEB3-4DD9-A002-1C0AAE492037}" dt="2025-12-04T17:39:36.807" v="6852" actId="478"/>
            <ac:spMkLst>
              <pc:docMk/>
              <pc:sldMasterMk cId="727509490" sldId="2147483725"/>
              <pc:sldLayoutMk cId="618122231" sldId="2147483736"/>
              <ac:spMk id="2" creationId="{E642D3C1-C7AE-530C-D74B-04D297A821B3}"/>
            </ac:spMkLst>
          </pc:spChg>
          <pc:spChg chg="mod">
            <ac:chgData name="Meg Chapman" userId="d9bff919-226a-4adf-9175-0e8aa946b87f" providerId="ADAL" clId="{74121742-FEB3-4DD9-A002-1C0AAE492037}" dt="2025-11-13T23:34:33.352" v="3028" actId="1037"/>
            <ac:spMkLst>
              <pc:docMk/>
              <pc:sldMasterMk cId="727509490" sldId="2147483725"/>
              <pc:sldLayoutMk cId="618122231" sldId="2147483736"/>
              <ac:spMk id="8" creationId="{DA098D2B-2B4E-5B5E-83A5-698302AEFDF7}"/>
            </ac:spMkLst>
          </pc:spChg>
          <pc:spChg chg="mod">
            <ac:chgData name="Meg Chapman" userId="d9bff919-226a-4adf-9175-0e8aa946b87f" providerId="ADAL" clId="{74121742-FEB3-4DD9-A002-1C0AAE492037}" dt="2025-11-13T23:34:33.352" v="3028" actId="1037"/>
            <ac:spMkLst>
              <pc:docMk/>
              <pc:sldMasterMk cId="727509490" sldId="2147483725"/>
              <pc:sldLayoutMk cId="618122231" sldId="2147483736"/>
              <ac:spMk id="10" creationId="{E2B5F660-3BD5-BA05-D650-1EDDF9F98613}"/>
            </ac:spMkLst>
          </pc:spChg>
          <pc:spChg chg="add mod ord">
            <ac:chgData name="Meg Chapman" userId="d9bff919-226a-4adf-9175-0e8aa946b87f" providerId="ADAL" clId="{74121742-FEB3-4DD9-A002-1C0AAE492037}" dt="2025-11-13T23:27:06.596" v="2843" actId="553"/>
            <ac:spMkLst>
              <pc:docMk/>
              <pc:sldMasterMk cId="727509490" sldId="2147483725"/>
              <pc:sldLayoutMk cId="618122231" sldId="2147483736"/>
              <ac:spMk id="14" creationId="{4F8343BB-13CD-8E3E-0C9F-89551DCFFA37}"/>
            </ac:spMkLst>
          </pc:spChg>
          <pc:spChg chg="mod">
            <ac:chgData name="Meg Chapman" userId="d9bff919-226a-4adf-9175-0e8aa946b87f" providerId="ADAL" clId="{74121742-FEB3-4DD9-A002-1C0AAE492037}" dt="2025-11-13T23:34:33.352" v="3028" actId="1037"/>
            <ac:spMkLst>
              <pc:docMk/>
              <pc:sldMasterMk cId="727509490" sldId="2147483725"/>
              <pc:sldLayoutMk cId="618122231" sldId="2147483736"/>
              <ac:spMk id="21" creationId="{A5C85B76-0361-50F8-A9F7-E6066F1CF325}"/>
            </ac:spMkLst>
          </pc:spChg>
          <pc:spChg chg="mod">
            <ac:chgData name="Meg Chapman" userId="d9bff919-226a-4adf-9175-0e8aa946b87f" providerId="ADAL" clId="{74121742-FEB3-4DD9-A002-1C0AAE492037}" dt="2025-11-13T23:34:33.352" v="3028" actId="1037"/>
            <ac:spMkLst>
              <pc:docMk/>
              <pc:sldMasterMk cId="727509490" sldId="2147483725"/>
              <pc:sldLayoutMk cId="618122231" sldId="2147483736"/>
              <ac:spMk id="22" creationId="{E073236A-CE82-2E8F-B47F-F7FA013543F7}"/>
            </ac:spMkLst>
          </pc:spChg>
          <pc:spChg chg="mod">
            <ac:chgData name="Meg Chapman" userId="d9bff919-226a-4adf-9175-0e8aa946b87f" providerId="ADAL" clId="{74121742-FEB3-4DD9-A002-1C0AAE492037}" dt="2025-11-13T23:34:33.352" v="3028" actId="1037"/>
            <ac:spMkLst>
              <pc:docMk/>
              <pc:sldMasterMk cId="727509490" sldId="2147483725"/>
              <pc:sldLayoutMk cId="618122231" sldId="2147483736"/>
              <ac:spMk id="23" creationId="{C4C66BCE-7F6A-9112-7611-985AF16E1C20}"/>
            </ac:spMkLst>
          </pc:spChg>
          <pc:spChg chg="mod">
            <ac:chgData name="Meg Chapman" userId="d9bff919-226a-4adf-9175-0e8aa946b87f" providerId="ADAL" clId="{74121742-FEB3-4DD9-A002-1C0AAE492037}" dt="2025-11-13T23:34:33.352" v="3028" actId="1037"/>
            <ac:spMkLst>
              <pc:docMk/>
              <pc:sldMasterMk cId="727509490" sldId="2147483725"/>
              <pc:sldLayoutMk cId="618122231" sldId="2147483736"/>
              <ac:spMk id="24" creationId="{9F364A3B-50AA-EC4A-A3BD-4C1B1A00E775}"/>
            </ac:spMkLst>
          </pc:spChg>
          <pc:spChg chg="mod">
            <ac:chgData name="Meg Chapman" userId="d9bff919-226a-4adf-9175-0e8aa946b87f" providerId="ADAL" clId="{74121742-FEB3-4DD9-A002-1C0AAE492037}" dt="2025-11-13T23:34:33.352" v="3028" actId="1037"/>
            <ac:spMkLst>
              <pc:docMk/>
              <pc:sldMasterMk cId="727509490" sldId="2147483725"/>
              <pc:sldLayoutMk cId="618122231" sldId="2147483736"/>
              <ac:spMk id="25" creationId="{DB8A5CD2-278F-A606-B446-9C99180BC557}"/>
            </ac:spMkLst>
          </pc:spChg>
          <pc:spChg chg="mod">
            <ac:chgData name="Meg Chapman" userId="d9bff919-226a-4adf-9175-0e8aa946b87f" providerId="ADAL" clId="{74121742-FEB3-4DD9-A002-1C0AAE492037}" dt="2025-11-13T23:34:33.352" v="3028" actId="1037"/>
            <ac:spMkLst>
              <pc:docMk/>
              <pc:sldMasterMk cId="727509490" sldId="2147483725"/>
              <pc:sldLayoutMk cId="618122231" sldId="2147483736"/>
              <ac:spMk id="26" creationId="{4DB25A1C-6774-CC49-7344-4A974ECB52C6}"/>
            </ac:spMkLst>
          </pc:spChg>
          <pc:picChg chg="add mod ord modCrop">
            <ac:chgData name="Meg Chapman" userId="d9bff919-226a-4adf-9175-0e8aa946b87f" providerId="ADAL" clId="{74121742-FEB3-4DD9-A002-1C0AAE492037}" dt="2025-11-13T23:26:57.589" v="2842" actId="18131"/>
            <ac:picMkLst>
              <pc:docMk/>
              <pc:sldMasterMk cId="727509490" sldId="2147483725"/>
              <pc:sldLayoutMk cId="618122231" sldId="2147483736"/>
              <ac:picMk id="13" creationId="{08F2A118-3D2B-89C6-5C9C-D2E0BD20D62B}"/>
            </ac:picMkLst>
          </pc:picChg>
          <pc:picChg chg="add mod">
            <ac:chgData name="Meg Chapman" userId="d9bff919-226a-4adf-9175-0e8aa946b87f" providerId="ADAL" clId="{74121742-FEB3-4DD9-A002-1C0AAE492037}" dt="2025-11-13T23:34:42.065" v="3029" actId="14100"/>
            <ac:picMkLst>
              <pc:docMk/>
              <pc:sldMasterMk cId="727509490" sldId="2147483725"/>
              <pc:sldLayoutMk cId="618122231" sldId="2147483736"/>
              <ac:picMk id="17" creationId="{DE0F8BAD-FDFF-F13D-0E39-DD4D7AC4D841}"/>
            </ac:picMkLst>
          </pc:picChg>
        </pc:sldLayoutChg>
        <pc:sldLayoutChg chg="addSp delSp modSp mod ord">
          <pc:chgData name="Meg Chapman" userId="d9bff919-226a-4adf-9175-0e8aa946b87f" providerId="ADAL" clId="{74121742-FEB3-4DD9-A002-1C0AAE492037}" dt="2025-12-04T17:44:06.172" v="6877" actId="20578"/>
          <pc:sldLayoutMkLst>
            <pc:docMk/>
            <pc:sldMasterMk cId="727509490" sldId="2147483725"/>
            <pc:sldLayoutMk cId="3574141102" sldId="2147483737"/>
          </pc:sldLayoutMkLst>
          <pc:spChg chg="add del mod">
            <ac:chgData name="Meg Chapman" userId="d9bff919-226a-4adf-9175-0e8aa946b87f" providerId="ADAL" clId="{74121742-FEB3-4DD9-A002-1C0AAE492037}" dt="2025-12-04T17:39:43.199" v="6853" actId="478"/>
            <ac:spMkLst>
              <pc:docMk/>
              <pc:sldMasterMk cId="727509490" sldId="2147483725"/>
              <pc:sldLayoutMk cId="3574141102" sldId="2147483737"/>
              <ac:spMk id="2" creationId="{E71D8B0D-FB35-BBA1-016C-5502A9A7056B}"/>
            </ac:spMkLst>
          </pc:spChg>
          <pc:spChg chg="mod">
            <ac:chgData name="Meg Chapman" userId="d9bff919-226a-4adf-9175-0e8aa946b87f" providerId="ADAL" clId="{74121742-FEB3-4DD9-A002-1C0AAE492037}" dt="2025-11-13T23:35:18.849" v="3031" actId="1076"/>
            <ac:spMkLst>
              <pc:docMk/>
              <pc:sldMasterMk cId="727509490" sldId="2147483725"/>
              <pc:sldLayoutMk cId="3574141102" sldId="2147483737"/>
              <ac:spMk id="6" creationId="{277E2298-1911-FEEA-D76C-4F9426046D03}"/>
            </ac:spMkLst>
          </pc:spChg>
          <pc:spChg chg="mod">
            <ac:chgData name="Meg Chapman" userId="d9bff919-226a-4adf-9175-0e8aa946b87f" providerId="ADAL" clId="{74121742-FEB3-4DD9-A002-1C0AAE492037}" dt="2025-11-13T23:35:22.554" v="3032" actId="14100"/>
            <ac:spMkLst>
              <pc:docMk/>
              <pc:sldMasterMk cId="727509490" sldId="2147483725"/>
              <pc:sldLayoutMk cId="3574141102" sldId="2147483737"/>
              <ac:spMk id="8" creationId="{DA098D2B-2B4E-5B5E-83A5-698302AEFDF7}"/>
            </ac:spMkLst>
          </pc:spChg>
          <pc:spChg chg="mod">
            <ac:chgData name="Meg Chapman" userId="d9bff919-226a-4adf-9175-0e8aa946b87f" providerId="ADAL" clId="{74121742-FEB3-4DD9-A002-1C0AAE492037}" dt="2025-11-13T23:35:16.483" v="3030" actId="14100"/>
            <ac:spMkLst>
              <pc:docMk/>
              <pc:sldMasterMk cId="727509490" sldId="2147483725"/>
              <pc:sldLayoutMk cId="3574141102" sldId="2147483737"/>
              <ac:spMk id="10" creationId="{E2B5F660-3BD5-BA05-D650-1EDDF9F98613}"/>
            </ac:spMkLst>
          </pc:spChg>
          <pc:spChg chg="mod ord">
            <ac:chgData name="Meg Chapman" userId="d9bff919-226a-4adf-9175-0e8aa946b87f" providerId="ADAL" clId="{74121742-FEB3-4DD9-A002-1C0AAE492037}" dt="2025-11-13T23:26:24.584" v="2836" actId="1076"/>
            <ac:spMkLst>
              <pc:docMk/>
              <pc:sldMasterMk cId="727509490" sldId="2147483725"/>
              <pc:sldLayoutMk cId="3574141102" sldId="2147483737"/>
              <ac:spMk id="16" creationId="{C17904A6-B9B6-D173-9EB9-3B2608F9E6A1}"/>
            </ac:spMkLst>
          </pc:spChg>
          <pc:picChg chg="add mod ord modCrop">
            <ac:chgData name="Meg Chapman" userId="d9bff919-226a-4adf-9175-0e8aa946b87f" providerId="ADAL" clId="{74121742-FEB3-4DD9-A002-1C0AAE492037}" dt="2025-11-13T23:22:26.066" v="2752" actId="167"/>
            <ac:picMkLst>
              <pc:docMk/>
              <pc:sldMasterMk cId="727509490" sldId="2147483725"/>
              <pc:sldLayoutMk cId="3574141102" sldId="2147483737"/>
              <ac:picMk id="17" creationId="{2B2CD28A-93F5-5AC1-1F9C-6F6DD8EEEC4D}"/>
            </ac:picMkLst>
          </pc:picChg>
          <pc:picChg chg="add mod">
            <ac:chgData name="Meg Chapman" userId="d9bff919-226a-4adf-9175-0e8aa946b87f" providerId="ADAL" clId="{74121742-FEB3-4DD9-A002-1C0AAE492037}" dt="2025-11-13T23:35:32.755" v="3034" actId="12788"/>
            <ac:picMkLst>
              <pc:docMk/>
              <pc:sldMasterMk cId="727509490" sldId="2147483725"/>
              <pc:sldLayoutMk cId="3574141102" sldId="2147483737"/>
              <ac:picMk id="18" creationId="{EB3BA86D-670E-298F-F9AD-B17F96C0C4B9}"/>
            </ac:picMkLst>
          </pc:picChg>
        </pc:sldLayoutChg>
        <pc:sldLayoutChg chg="addSp delSp modSp mod ord">
          <pc:chgData name="Meg Chapman" userId="d9bff919-226a-4adf-9175-0e8aa946b87f" providerId="ADAL" clId="{74121742-FEB3-4DD9-A002-1C0AAE492037}" dt="2025-12-04T17:54:23.664" v="6885" actId="478"/>
          <pc:sldLayoutMkLst>
            <pc:docMk/>
            <pc:sldMasterMk cId="727509490" sldId="2147483725"/>
            <pc:sldLayoutMk cId="606843628" sldId="2147483738"/>
          </pc:sldLayoutMkLst>
          <pc:spChg chg="add del mod">
            <ac:chgData name="Meg Chapman" userId="d9bff919-226a-4adf-9175-0e8aa946b87f" providerId="ADAL" clId="{74121742-FEB3-4DD9-A002-1C0AAE492037}" dt="2025-12-04T17:54:23.664" v="6885" actId="478"/>
            <ac:spMkLst>
              <pc:docMk/>
              <pc:sldMasterMk cId="727509490" sldId="2147483725"/>
              <pc:sldLayoutMk cId="606843628" sldId="2147483738"/>
              <ac:spMk id="4" creationId="{81D1FF75-BADE-1E1F-E163-5542A4954ACC}"/>
            </ac:spMkLst>
          </pc:spChg>
          <pc:spChg chg="mod ord">
            <ac:chgData name="Meg Chapman" userId="d9bff919-226a-4adf-9175-0e8aa946b87f" providerId="ADAL" clId="{74121742-FEB3-4DD9-A002-1C0AAE492037}" dt="2025-11-13T22:25:01.742" v="1821" actId="167"/>
            <ac:spMkLst>
              <pc:docMk/>
              <pc:sldMasterMk cId="727509490" sldId="2147483725"/>
              <pc:sldLayoutMk cId="606843628" sldId="2147483738"/>
              <ac:spMk id="9" creationId="{D64EB4F9-6E38-408B-AB4D-8A8CC8DA7EFF}"/>
            </ac:spMkLst>
          </pc:spChg>
          <pc:spChg chg="add mod">
            <ac:chgData name="Meg Chapman" userId="d9bff919-226a-4adf-9175-0e8aa946b87f" providerId="ADAL" clId="{74121742-FEB3-4DD9-A002-1C0AAE492037}" dt="2025-11-13T22:35:02.442" v="1891" actId="14100"/>
            <ac:spMkLst>
              <pc:docMk/>
              <pc:sldMasterMk cId="727509490" sldId="2147483725"/>
              <pc:sldLayoutMk cId="606843628" sldId="2147483738"/>
              <ac:spMk id="14" creationId="{2C102E97-2A68-92CB-7D7D-5DE503349AAF}"/>
            </ac:spMkLst>
          </pc:spChg>
          <pc:spChg chg="add mod ord">
            <ac:chgData name="Meg Chapman" userId="d9bff919-226a-4adf-9175-0e8aa946b87f" providerId="ADAL" clId="{74121742-FEB3-4DD9-A002-1C0AAE492037}" dt="2025-11-13T22:36:34.194" v="1977" actId="170"/>
            <ac:spMkLst>
              <pc:docMk/>
              <pc:sldMasterMk cId="727509490" sldId="2147483725"/>
              <pc:sldLayoutMk cId="606843628" sldId="2147483738"/>
              <ac:spMk id="16" creationId="{FD90BC34-0C78-07BB-9D46-93B67572B115}"/>
            </ac:spMkLst>
          </pc:spChg>
          <pc:picChg chg="add mod modCrop">
            <ac:chgData name="Meg Chapman" userId="d9bff919-226a-4adf-9175-0e8aa946b87f" providerId="ADAL" clId="{74121742-FEB3-4DD9-A002-1C0AAE492037}" dt="2025-11-13T22:35:26.846" v="1897" actId="554"/>
            <ac:picMkLst>
              <pc:docMk/>
              <pc:sldMasterMk cId="727509490" sldId="2147483725"/>
              <pc:sldLayoutMk cId="606843628" sldId="2147483738"/>
              <ac:picMk id="5" creationId="{90D6C2F1-19FF-0A57-1856-7EE4EBE407E3}"/>
            </ac:picMkLst>
          </pc:picChg>
          <pc:picChg chg="add mod">
            <ac:chgData name="Meg Chapman" userId="d9bff919-226a-4adf-9175-0e8aa946b87f" providerId="ADAL" clId="{74121742-FEB3-4DD9-A002-1C0AAE492037}" dt="2025-11-13T22:34:33.773" v="1886" actId="1076"/>
            <ac:picMkLst>
              <pc:docMk/>
              <pc:sldMasterMk cId="727509490" sldId="2147483725"/>
              <pc:sldLayoutMk cId="606843628" sldId="2147483738"/>
              <ac:picMk id="12" creationId="{C36C1F3A-4A70-957E-FD8D-5CB0DE616331}"/>
            </ac:picMkLst>
          </pc:picChg>
        </pc:sldLayoutChg>
        <pc:sldLayoutChg chg="addSp delSp modSp mod ord">
          <pc:chgData name="Meg Chapman" userId="d9bff919-226a-4adf-9175-0e8aa946b87f" providerId="ADAL" clId="{74121742-FEB3-4DD9-A002-1C0AAE492037}" dt="2025-12-04T17:44:38.211" v="6878" actId="20578"/>
          <pc:sldLayoutMkLst>
            <pc:docMk/>
            <pc:sldMasterMk cId="727509490" sldId="2147483725"/>
            <pc:sldLayoutMk cId="2465384848" sldId="2147483740"/>
          </pc:sldLayoutMkLst>
          <pc:spChg chg="add del mod">
            <ac:chgData name="Meg Chapman" userId="d9bff919-226a-4adf-9175-0e8aa946b87f" providerId="ADAL" clId="{74121742-FEB3-4DD9-A002-1C0AAE492037}" dt="2025-12-04T17:39:49.781" v="6854" actId="478"/>
            <ac:spMkLst>
              <pc:docMk/>
              <pc:sldMasterMk cId="727509490" sldId="2147483725"/>
              <pc:sldLayoutMk cId="2465384848" sldId="2147483740"/>
              <ac:spMk id="2" creationId="{74682DE9-EEAD-46B8-D857-DCD710E48367}"/>
            </ac:spMkLst>
          </pc:spChg>
          <pc:spChg chg="mod">
            <ac:chgData name="Meg Chapman" userId="d9bff919-226a-4adf-9175-0e8aa946b87f" providerId="ADAL" clId="{74121742-FEB3-4DD9-A002-1C0AAE492037}" dt="2025-11-13T23:36:06.511" v="3036" actId="14100"/>
            <ac:spMkLst>
              <pc:docMk/>
              <pc:sldMasterMk cId="727509490" sldId="2147483725"/>
              <pc:sldLayoutMk cId="2465384848" sldId="2147483740"/>
              <ac:spMk id="3" creationId="{6165532A-DA5D-7A4B-A8F2-EA59D3F584C4}"/>
            </ac:spMkLst>
          </pc:spChg>
          <pc:spChg chg="mod ord">
            <ac:chgData name="Meg Chapman" userId="d9bff919-226a-4adf-9175-0e8aa946b87f" providerId="ADAL" clId="{74121742-FEB3-4DD9-A002-1C0AAE492037}" dt="2025-11-20T22:43:53.527" v="6350" actId="207"/>
            <ac:spMkLst>
              <pc:docMk/>
              <pc:sldMasterMk cId="727509490" sldId="2147483725"/>
              <pc:sldLayoutMk cId="2465384848" sldId="2147483740"/>
              <ac:spMk id="9" creationId="{D64EB4F9-6E38-408B-AB4D-8A8CC8DA7EFF}"/>
            </ac:spMkLst>
          </pc:spChg>
          <pc:spChg chg="add mod">
            <ac:chgData name="Meg Chapman" userId="d9bff919-226a-4adf-9175-0e8aa946b87f" providerId="ADAL" clId="{74121742-FEB3-4DD9-A002-1C0AAE492037}" dt="2025-11-20T23:28:28.798" v="6384" actId="20577"/>
            <ac:spMkLst>
              <pc:docMk/>
              <pc:sldMasterMk cId="727509490" sldId="2147483725"/>
              <pc:sldLayoutMk cId="2465384848" sldId="2147483740"/>
              <ac:spMk id="11" creationId="{C78EF709-DB93-6932-AF95-2271932F08C1}"/>
            </ac:spMkLst>
          </pc:spChg>
          <pc:spChg chg="add mod">
            <ac:chgData name="Meg Chapman" userId="d9bff919-226a-4adf-9175-0e8aa946b87f" providerId="ADAL" clId="{74121742-FEB3-4DD9-A002-1C0AAE492037}" dt="2025-11-20T22:46:39.291" v="6375" actId="552"/>
            <ac:spMkLst>
              <pc:docMk/>
              <pc:sldMasterMk cId="727509490" sldId="2147483725"/>
              <pc:sldLayoutMk cId="2465384848" sldId="2147483740"/>
              <ac:spMk id="12" creationId="{23244F57-ECE3-73FC-73BE-575F59FEDD10}"/>
            </ac:spMkLst>
          </pc:spChg>
          <pc:graphicFrameChg chg="add mod">
            <ac:chgData name="Meg Chapman" userId="d9bff919-226a-4adf-9175-0e8aa946b87f" providerId="ADAL" clId="{74121742-FEB3-4DD9-A002-1C0AAE492037}" dt="2025-11-20T22:43:01.359" v="6248" actId="1076"/>
            <ac:graphicFrameMkLst>
              <pc:docMk/>
              <pc:sldMasterMk cId="727509490" sldId="2147483725"/>
              <pc:sldLayoutMk cId="2465384848" sldId="2147483740"/>
              <ac:graphicFrameMk id="5" creationId="{8C55620F-D80B-2545-C35C-2F479437F2F7}"/>
            </ac:graphicFrameMkLst>
          </pc:graphicFrameChg>
          <pc:picChg chg="add mod ord modCrop">
            <ac:chgData name="Meg Chapman" userId="d9bff919-226a-4adf-9175-0e8aa946b87f" providerId="ADAL" clId="{74121742-FEB3-4DD9-A002-1C0AAE492037}" dt="2025-11-13T22:50:45.080" v="2491" actId="167"/>
            <ac:picMkLst>
              <pc:docMk/>
              <pc:sldMasterMk cId="727509490" sldId="2147483725"/>
              <pc:sldLayoutMk cId="2465384848" sldId="2147483740"/>
              <ac:picMk id="10" creationId="{EFF81635-B53C-29E5-61AC-BE201AF2A919}"/>
            </ac:picMkLst>
          </pc:picChg>
        </pc:sldLayoutChg>
        <pc:sldLayoutChg chg="addSp delSp modSp add mod modTransition">
          <pc:chgData name="Meg Chapman" userId="d9bff919-226a-4adf-9175-0e8aa946b87f" providerId="ADAL" clId="{74121742-FEB3-4DD9-A002-1C0AAE492037}" dt="2025-12-04T17:47:11.131" v="6882" actId="478"/>
          <pc:sldLayoutMkLst>
            <pc:docMk/>
            <pc:sldMasterMk cId="727509490" sldId="2147483725"/>
            <pc:sldLayoutMk cId="1132985340" sldId="2147483741"/>
          </pc:sldLayoutMkLst>
          <pc:spChg chg="add mod">
            <ac:chgData name="Meg Chapman" userId="d9bff919-226a-4adf-9175-0e8aa946b87f" providerId="ADAL" clId="{74121742-FEB3-4DD9-A002-1C0AAE492037}" dt="2025-11-13T22:48:46.616" v="2466" actId="555"/>
            <ac:spMkLst>
              <pc:docMk/>
              <pc:sldMasterMk cId="727509490" sldId="2147483725"/>
              <pc:sldLayoutMk cId="1132985340" sldId="2147483741"/>
              <ac:spMk id="2" creationId="{321208BD-3ECA-7634-6A79-84C971AA19B5}"/>
            </ac:spMkLst>
          </pc:spChg>
          <pc:spChg chg="add del mod">
            <ac:chgData name="Meg Chapman" userId="d9bff919-226a-4adf-9175-0e8aa946b87f" providerId="ADAL" clId="{74121742-FEB3-4DD9-A002-1C0AAE492037}" dt="2025-12-04T17:47:11.131" v="6882" actId="478"/>
            <ac:spMkLst>
              <pc:docMk/>
              <pc:sldMasterMk cId="727509490" sldId="2147483725"/>
              <pc:sldLayoutMk cId="1132985340" sldId="2147483741"/>
              <ac:spMk id="3" creationId="{16786D02-FE05-35BE-177C-E347DDD8CB00}"/>
            </ac:spMkLst>
          </pc:spChg>
          <pc:spChg chg="mod">
            <ac:chgData name="Meg Chapman" userId="d9bff919-226a-4adf-9175-0e8aa946b87f" providerId="ADAL" clId="{74121742-FEB3-4DD9-A002-1C0AAE492037}" dt="2025-11-13T22:48:51.866" v="2467" actId="555"/>
            <ac:spMkLst>
              <pc:docMk/>
              <pc:sldMasterMk cId="727509490" sldId="2147483725"/>
              <pc:sldLayoutMk cId="1132985340" sldId="2147483741"/>
              <ac:spMk id="9" creationId="{D64EB4F9-6E38-408B-AB4D-8A8CC8DA7EFF}"/>
            </ac:spMkLst>
          </pc:spChg>
          <pc:spChg chg="ord">
            <ac:chgData name="Meg Chapman" userId="d9bff919-226a-4adf-9175-0e8aa946b87f" providerId="ADAL" clId="{74121742-FEB3-4DD9-A002-1C0AAE492037}" dt="2025-11-13T22:44:43.882" v="2068" actId="170"/>
            <ac:spMkLst>
              <pc:docMk/>
              <pc:sldMasterMk cId="727509490" sldId="2147483725"/>
              <pc:sldLayoutMk cId="1132985340" sldId="2147483741"/>
              <ac:spMk id="28" creationId="{72909749-7A42-4230-AF68-32C5A0A75C03}"/>
            </ac:spMkLst>
          </pc:spChg>
          <pc:picChg chg="add mod">
            <ac:chgData name="Meg Chapman" userId="d9bff919-226a-4adf-9175-0e8aa946b87f" providerId="ADAL" clId="{74121742-FEB3-4DD9-A002-1C0AAE492037}" dt="2025-11-13T22:47:41.309" v="2457" actId="1076"/>
            <ac:picMkLst>
              <pc:docMk/>
              <pc:sldMasterMk cId="727509490" sldId="2147483725"/>
              <pc:sldLayoutMk cId="1132985340" sldId="2147483741"/>
              <ac:picMk id="4" creationId="{125694D3-4F21-F03D-6B18-9D0FBB6D8E5D}"/>
            </ac:picMkLst>
          </pc:picChg>
          <pc:picChg chg="mod ord">
            <ac:chgData name="Meg Chapman" userId="d9bff919-226a-4adf-9175-0e8aa946b87f" providerId="ADAL" clId="{74121742-FEB3-4DD9-A002-1C0AAE492037}" dt="2025-11-13T22:47:16.065" v="2449" actId="12788"/>
            <ac:picMkLst>
              <pc:docMk/>
              <pc:sldMasterMk cId="727509490" sldId="2147483725"/>
              <pc:sldLayoutMk cId="1132985340" sldId="2147483741"/>
              <ac:picMk id="16" creationId="{1A223C7E-53C9-F078-A4C4-B70F838AE6AF}"/>
            </ac:picMkLst>
          </pc:picChg>
        </pc:sldLayoutChg>
        <pc:sldLayoutChg chg="addSp delSp modSp add mod modTransition">
          <pc:chgData name="Meg Chapman" userId="d9bff919-226a-4adf-9175-0e8aa946b87f" providerId="ADAL" clId="{74121742-FEB3-4DD9-A002-1C0AAE492037}" dt="2025-12-04T17:39:04.160" v="6847" actId="478"/>
          <pc:sldLayoutMkLst>
            <pc:docMk/>
            <pc:sldMasterMk cId="727509490" sldId="2147483725"/>
            <pc:sldLayoutMk cId="3848632836" sldId="2147483742"/>
          </pc:sldLayoutMkLst>
          <pc:spChg chg="mod">
            <ac:chgData name="Meg Chapman" userId="d9bff919-226a-4adf-9175-0e8aa946b87f" providerId="ADAL" clId="{74121742-FEB3-4DD9-A002-1C0AAE492037}" dt="2025-11-14T23:46:10.380" v="3690" actId="14100"/>
            <ac:spMkLst>
              <pc:docMk/>
              <pc:sldMasterMk cId="727509490" sldId="2147483725"/>
              <pc:sldLayoutMk cId="3848632836" sldId="2147483742"/>
              <ac:spMk id="2" creationId="{00000000-0000-0000-0000-000000000000}"/>
            </ac:spMkLst>
          </pc:spChg>
          <pc:spChg chg="add del mod ord">
            <ac:chgData name="Meg Chapman" userId="d9bff919-226a-4adf-9175-0e8aa946b87f" providerId="ADAL" clId="{74121742-FEB3-4DD9-A002-1C0AAE492037}" dt="2025-12-04T17:39:04.160" v="6847" actId="478"/>
            <ac:spMkLst>
              <pc:docMk/>
              <pc:sldMasterMk cId="727509490" sldId="2147483725"/>
              <pc:sldLayoutMk cId="3848632836" sldId="2147483742"/>
              <ac:spMk id="3" creationId="{6BB64FCF-5784-79BF-5C0D-65827F6D694C}"/>
            </ac:spMkLst>
          </pc:spChg>
          <pc:spChg chg="mod">
            <ac:chgData name="Meg Chapman" userId="d9bff919-226a-4adf-9175-0e8aa946b87f" providerId="ADAL" clId="{74121742-FEB3-4DD9-A002-1C0AAE492037}" dt="2025-11-14T23:52:07.439" v="3744" actId="14100"/>
            <ac:spMkLst>
              <pc:docMk/>
              <pc:sldMasterMk cId="727509490" sldId="2147483725"/>
              <pc:sldLayoutMk cId="3848632836" sldId="2147483742"/>
              <ac:spMk id="4" creationId="{3DE48A4F-BC2B-5EBB-B0C4-3F86B96A6CEF}"/>
            </ac:spMkLst>
          </pc:spChg>
          <pc:spChg chg="add mod">
            <ac:chgData name="Meg Chapman" userId="d9bff919-226a-4adf-9175-0e8aa946b87f" providerId="ADAL" clId="{74121742-FEB3-4DD9-A002-1C0AAE492037}" dt="2025-11-14T23:48:51.258" v="3714" actId="14100"/>
            <ac:spMkLst>
              <pc:docMk/>
              <pc:sldMasterMk cId="727509490" sldId="2147483725"/>
              <pc:sldLayoutMk cId="3848632836" sldId="2147483742"/>
              <ac:spMk id="6" creationId="{583A268E-0A11-3FD3-47E2-B98432E70E04}"/>
            </ac:spMkLst>
          </pc:spChg>
          <pc:spChg chg="add mod">
            <ac:chgData name="Meg Chapman" userId="d9bff919-226a-4adf-9175-0e8aa946b87f" providerId="ADAL" clId="{74121742-FEB3-4DD9-A002-1C0AAE492037}" dt="2025-11-14T23:52:07.439" v="3744" actId="14100"/>
            <ac:spMkLst>
              <pc:docMk/>
              <pc:sldMasterMk cId="727509490" sldId="2147483725"/>
              <pc:sldLayoutMk cId="3848632836" sldId="2147483742"/>
              <ac:spMk id="9" creationId="{D0CF2397-0132-DDA8-02AC-57BAB377E241}"/>
            </ac:spMkLst>
          </pc:spChg>
          <pc:spChg chg="add mod ord">
            <ac:chgData name="Meg Chapman" userId="d9bff919-226a-4adf-9175-0e8aa946b87f" providerId="ADAL" clId="{74121742-FEB3-4DD9-A002-1C0AAE492037}" dt="2025-11-14T23:50:30.514" v="3738" actId="14861"/>
            <ac:spMkLst>
              <pc:docMk/>
              <pc:sldMasterMk cId="727509490" sldId="2147483725"/>
              <pc:sldLayoutMk cId="3848632836" sldId="2147483742"/>
              <ac:spMk id="15" creationId="{5C2D15AE-693E-830E-7756-ABCFEB30D4E8}"/>
            </ac:spMkLst>
          </pc:spChg>
          <pc:spChg chg="add mod ord">
            <ac:chgData name="Meg Chapman" userId="d9bff919-226a-4adf-9175-0e8aa946b87f" providerId="ADAL" clId="{74121742-FEB3-4DD9-A002-1C0AAE492037}" dt="2025-11-14T23:50:17.007" v="3737" actId="14861"/>
            <ac:spMkLst>
              <pc:docMk/>
              <pc:sldMasterMk cId="727509490" sldId="2147483725"/>
              <pc:sldLayoutMk cId="3848632836" sldId="2147483742"/>
              <ac:spMk id="24" creationId="{ED5A69D5-CEA9-1272-A6CF-62CED1F8C272}"/>
            </ac:spMkLst>
          </pc:spChg>
          <pc:spChg chg="add mod ord">
            <ac:chgData name="Meg Chapman" userId="d9bff919-226a-4adf-9175-0e8aa946b87f" providerId="ADAL" clId="{74121742-FEB3-4DD9-A002-1C0AAE492037}" dt="2025-11-14T23:40:29.984" v="3555" actId="164"/>
            <ac:spMkLst>
              <pc:docMk/>
              <pc:sldMasterMk cId="727509490" sldId="2147483725"/>
              <pc:sldLayoutMk cId="3848632836" sldId="2147483742"/>
              <ac:spMk id="25" creationId="{DD1761E6-96E1-51A4-7DD6-0A630717F0FA}"/>
            </ac:spMkLst>
          </pc:spChg>
          <pc:spChg chg="add mod ord">
            <ac:chgData name="Meg Chapman" userId="d9bff919-226a-4adf-9175-0e8aa946b87f" providerId="ADAL" clId="{74121742-FEB3-4DD9-A002-1C0AAE492037}" dt="2025-11-14T23:40:58.045" v="3561" actId="164"/>
            <ac:spMkLst>
              <pc:docMk/>
              <pc:sldMasterMk cId="727509490" sldId="2147483725"/>
              <pc:sldLayoutMk cId="3848632836" sldId="2147483742"/>
              <ac:spMk id="26" creationId="{AB458B4D-4DE9-F5DC-3F0F-77AA066CC43B}"/>
            </ac:spMkLst>
          </pc:spChg>
          <pc:spChg chg="add mod ord">
            <ac:chgData name="Meg Chapman" userId="d9bff919-226a-4adf-9175-0e8aa946b87f" providerId="ADAL" clId="{74121742-FEB3-4DD9-A002-1C0AAE492037}" dt="2025-11-14T23:41:38.240" v="3568" actId="164"/>
            <ac:spMkLst>
              <pc:docMk/>
              <pc:sldMasterMk cId="727509490" sldId="2147483725"/>
              <pc:sldLayoutMk cId="3848632836" sldId="2147483742"/>
              <ac:spMk id="27" creationId="{B9811F9F-80A3-8B65-6FF4-959DDB15B204}"/>
            </ac:spMkLst>
          </pc:spChg>
          <pc:spChg chg="add mod ord">
            <ac:chgData name="Meg Chapman" userId="d9bff919-226a-4adf-9175-0e8aa946b87f" providerId="ADAL" clId="{74121742-FEB3-4DD9-A002-1C0AAE492037}" dt="2025-11-14T23:43:59.978" v="3600" actId="164"/>
            <ac:spMkLst>
              <pc:docMk/>
              <pc:sldMasterMk cId="727509490" sldId="2147483725"/>
              <pc:sldLayoutMk cId="3848632836" sldId="2147483742"/>
              <ac:spMk id="28" creationId="{47569C33-0A10-A6DE-050C-C40B86D0C1B4}"/>
            </ac:spMkLst>
          </pc:spChg>
          <pc:spChg chg="add mod ord">
            <ac:chgData name="Meg Chapman" userId="d9bff919-226a-4adf-9175-0e8aa946b87f" providerId="ADAL" clId="{74121742-FEB3-4DD9-A002-1C0AAE492037}" dt="2025-11-14T23:42:40.821" v="3583" actId="164"/>
            <ac:spMkLst>
              <pc:docMk/>
              <pc:sldMasterMk cId="727509490" sldId="2147483725"/>
              <pc:sldLayoutMk cId="3848632836" sldId="2147483742"/>
              <ac:spMk id="29" creationId="{D56BA114-9F28-6F40-2845-40C37E0FB492}"/>
            </ac:spMkLst>
          </pc:spChg>
          <pc:spChg chg="add mod ord">
            <ac:chgData name="Meg Chapman" userId="d9bff919-226a-4adf-9175-0e8aa946b87f" providerId="ADAL" clId="{74121742-FEB3-4DD9-A002-1C0AAE492037}" dt="2025-11-14T23:43:49.162" v="3597" actId="164"/>
            <ac:spMkLst>
              <pc:docMk/>
              <pc:sldMasterMk cId="727509490" sldId="2147483725"/>
              <pc:sldLayoutMk cId="3848632836" sldId="2147483742"/>
              <ac:spMk id="30" creationId="{2FE02836-FD4A-970F-5844-13EB81AA810D}"/>
            </ac:spMkLst>
          </pc:spChg>
          <pc:spChg chg="add mod ord">
            <ac:chgData name="Meg Chapman" userId="d9bff919-226a-4adf-9175-0e8aa946b87f" providerId="ADAL" clId="{74121742-FEB3-4DD9-A002-1C0AAE492037}" dt="2025-11-14T23:49:13.009" v="3717" actId="167"/>
            <ac:spMkLst>
              <pc:docMk/>
              <pc:sldMasterMk cId="727509490" sldId="2147483725"/>
              <pc:sldLayoutMk cId="3848632836" sldId="2147483742"/>
              <ac:spMk id="37" creationId="{F7F27D5C-9095-B1D7-71AE-F9D7DEF3FA65}"/>
            </ac:spMkLst>
          </pc:spChg>
          <pc:spChg chg="add mod ord">
            <ac:chgData name="Meg Chapman" userId="d9bff919-226a-4adf-9175-0e8aa946b87f" providerId="ADAL" clId="{74121742-FEB3-4DD9-A002-1C0AAE492037}" dt="2025-11-14T23:47:49.429" v="3709" actId="167"/>
            <ac:spMkLst>
              <pc:docMk/>
              <pc:sldMasterMk cId="727509490" sldId="2147483725"/>
              <pc:sldLayoutMk cId="3848632836" sldId="2147483742"/>
              <ac:spMk id="38" creationId="{96AD4A99-8B55-8923-C2C4-261E349A82F4}"/>
            </ac:spMkLst>
          </pc:spChg>
          <pc:spChg chg="add mod ord">
            <ac:chgData name="Meg Chapman" userId="d9bff919-226a-4adf-9175-0e8aa946b87f" providerId="ADAL" clId="{74121742-FEB3-4DD9-A002-1C0AAE492037}" dt="2025-11-14T23:52:51.046" v="3759" actId="164"/>
            <ac:spMkLst>
              <pc:docMk/>
              <pc:sldMasterMk cId="727509490" sldId="2147483725"/>
              <pc:sldLayoutMk cId="3848632836" sldId="2147483742"/>
              <ac:spMk id="39" creationId="{6868D053-6E26-3F9A-CED8-3D4BDA159BEF}"/>
            </ac:spMkLst>
          </pc:spChg>
          <pc:grpChg chg="add mod">
            <ac:chgData name="Meg Chapman" userId="d9bff919-226a-4adf-9175-0e8aa946b87f" providerId="ADAL" clId="{74121742-FEB3-4DD9-A002-1C0AAE492037}" dt="2025-11-14T23:44:06.159" v="3601" actId="12788"/>
            <ac:grpSpMkLst>
              <pc:docMk/>
              <pc:sldMasterMk cId="727509490" sldId="2147483725"/>
              <pc:sldLayoutMk cId="3848632836" sldId="2147483742"/>
              <ac:grpSpMk id="31" creationId="{A0CDD028-D641-F622-1341-B34759E71A99}"/>
            </ac:grpSpMkLst>
          </pc:grpChg>
          <pc:grpChg chg="add mod">
            <ac:chgData name="Meg Chapman" userId="d9bff919-226a-4adf-9175-0e8aa946b87f" providerId="ADAL" clId="{74121742-FEB3-4DD9-A002-1C0AAE492037}" dt="2025-11-14T23:44:18.959" v="3605" actId="465"/>
            <ac:grpSpMkLst>
              <pc:docMk/>
              <pc:sldMasterMk cId="727509490" sldId="2147483725"/>
              <pc:sldLayoutMk cId="3848632836" sldId="2147483742"/>
              <ac:grpSpMk id="32" creationId="{A38CA794-FF22-0A1C-91DE-6E7A7CC075F0}"/>
            </ac:grpSpMkLst>
          </pc:grpChg>
          <pc:grpChg chg="add mod">
            <ac:chgData name="Meg Chapman" userId="d9bff919-226a-4adf-9175-0e8aa946b87f" providerId="ADAL" clId="{74121742-FEB3-4DD9-A002-1C0AAE492037}" dt="2025-11-14T23:44:18.959" v="3605" actId="465"/>
            <ac:grpSpMkLst>
              <pc:docMk/>
              <pc:sldMasterMk cId="727509490" sldId="2147483725"/>
              <pc:sldLayoutMk cId="3848632836" sldId="2147483742"/>
              <ac:grpSpMk id="33" creationId="{DF0F02E1-B9B5-3AD8-6127-A6154A163609}"/>
            </ac:grpSpMkLst>
          </pc:grpChg>
          <pc:grpChg chg="add mod">
            <ac:chgData name="Meg Chapman" userId="d9bff919-226a-4adf-9175-0e8aa946b87f" providerId="ADAL" clId="{74121742-FEB3-4DD9-A002-1C0AAE492037}" dt="2025-11-14T23:44:18.959" v="3605" actId="465"/>
            <ac:grpSpMkLst>
              <pc:docMk/>
              <pc:sldMasterMk cId="727509490" sldId="2147483725"/>
              <pc:sldLayoutMk cId="3848632836" sldId="2147483742"/>
              <ac:grpSpMk id="34" creationId="{9DA05FAC-91A1-3BE3-4E85-1038CE3BD83C}"/>
            </ac:grpSpMkLst>
          </pc:grpChg>
          <pc:grpChg chg="add mod">
            <ac:chgData name="Meg Chapman" userId="d9bff919-226a-4adf-9175-0e8aa946b87f" providerId="ADAL" clId="{74121742-FEB3-4DD9-A002-1C0AAE492037}" dt="2025-11-14T23:44:06.159" v="3601" actId="12788"/>
            <ac:grpSpMkLst>
              <pc:docMk/>
              <pc:sldMasterMk cId="727509490" sldId="2147483725"/>
              <pc:sldLayoutMk cId="3848632836" sldId="2147483742"/>
              <ac:grpSpMk id="35" creationId="{EBDA354E-79D8-0300-F2B5-0DA1417E0FB6}"/>
            </ac:grpSpMkLst>
          </pc:grpChg>
          <pc:grpChg chg="add mod">
            <ac:chgData name="Meg Chapman" userId="d9bff919-226a-4adf-9175-0e8aa946b87f" providerId="ADAL" clId="{74121742-FEB3-4DD9-A002-1C0AAE492037}" dt="2025-11-14T23:44:18.959" v="3605" actId="465"/>
            <ac:grpSpMkLst>
              <pc:docMk/>
              <pc:sldMasterMk cId="727509490" sldId="2147483725"/>
              <pc:sldLayoutMk cId="3848632836" sldId="2147483742"/>
              <ac:grpSpMk id="36" creationId="{15996C9E-E0B2-4B70-43E8-716891753789}"/>
            </ac:grpSpMkLst>
          </pc:grpChg>
          <pc:grpChg chg="add mod ord">
            <ac:chgData name="Meg Chapman" userId="d9bff919-226a-4adf-9175-0e8aa946b87f" providerId="ADAL" clId="{74121742-FEB3-4DD9-A002-1C0AAE492037}" dt="2025-11-14T23:53:03.529" v="3762" actId="170"/>
            <ac:grpSpMkLst>
              <pc:docMk/>
              <pc:sldMasterMk cId="727509490" sldId="2147483725"/>
              <pc:sldLayoutMk cId="3848632836" sldId="2147483742"/>
              <ac:grpSpMk id="42" creationId="{B6C8C6E3-8F49-3E56-C7C9-A5D50BADFFD0}"/>
            </ac:grpSpMkLst>
          </pc:grpChg>
          <pc:picChg chg="add mod ord modCrop">
            <ac:chgData name="Meg Chapman" userId="d9bff919-226a-4adf-9175-0e8aa946b87f" providerId="ADAL" clId="{74121742-FEB3-4DD9-A002-1C0AAE492037}" dt="2025-11-14T23:34:10.315" v="3324" actId="552"/>
            <ac:picMkLst>
              <pc:docMk/>
              <pc:sldMasterMk cId="727509490" sldId="2147483725"/>
              <pc:sldLayoutMk cId="3848632836" sldId="2147483742"/>
              <ac:picMk id="10" creationId="{E43DB2EC-1DB5-50A0-2D0E-C7582F7FE3D7}"/>
            </ac:picMkLst>
          </pc:picChg>
          <pc:picChg chg="add mod ord modCrop">
            <ac:chgData name="Meg Chapman" userId="d9bff919-226a-4adf-9175-0e8aa946b87f" providerId="ADAL" clId="{74121742-FEB3-4DD9-A002-1C0AAE492037}" dt="2025-12-02T16:01:39.542" v="6766" actId="170"/>
            <ac:picMkLst>
              <pc:docMk/>
              <pc:sldMasterMk cId="727509490" sldId="2147483725"/>
              <pc:sldLayoutMk cId="3848632836" sldId="2147483742"/>
              <ac:picMk id="11" creationId="{21B856E3-F6C5-C426-CA07-B965A99BBAF3}"/>
            </ac:picMkLst>
          </pc:picChg>
          <pc:picChg chg="add mod modCrop">
            <ac:chgData name="Meg Chapman" userId="d9bff919-226a-4adf-9175-0e8aa946b87f" providerId="ADAL" clId="{74121742-FEB3-4DD9-A002-1C0AAE492037}" dt="2025-11-14T23:40:29.984" v="3555" actId="164"/>
            <ac:picMkLst>
              <pc:docMk/>
              <pc:sldMasterMk cId="727509490" sldId="2147483725"/>
              <pc:sldLayoutMk cId="3848632836" sldId="2147483742"/>
              <ac:picMk id="12" creationId="{E659F6C0-BEAA-0A19-C1C5-CB2D80E42E7D}"/>
            </ac:picMkLst>
          </pc:picChg>
          <pc:picChg chg="add mod modCrop">
            <ac:chgData name="Meg Chapman" userId="d9bff919-226a-4adf-9175-0e8aa946b87f" providerId="ADAL" clId="{74121742-FEB3-4DD9-A002-1C0AAE492037}" dt="2025-11-14T23:43:49.162" v="3597" actId="164"/>
            <ac:picMkLst>
              <pc:docMk/>
              <pc:sldMasterMk cId="727509490" sldId="2147483725"/>
              <pc:sldLayoutMk cId="3848632836" sldId="2147483742"/>
              <ac:picMk id="14" creationId="{DAE89366-4A49-FA5C-D7F2-B63F735047B5}"/>
            </ac:picMkLst>
          </pc:picChg>
          <pc:picChg chg="add mod modCrop">
            <ac:chgData name="Meg Chapman" userId="d9bff919-226a-4adf-9175-0e8aa946b87f" providerId="ADAL" clId="{74121742-FEB3-4DD9-A002-1C0AAE492037}" dt="2025-11-14T23:42:40.821" v="3583" actId="164"/>
            <ac:picMkLst>
              <pc:docMk/>
              <pc:sldMasterMk cId="727509490" sldId="2147483725"/>
              <pc:sldLayoutMk cId="3848632836" sldId="2147483742"/>
              <ac:picMk id="17" creationId="{132C6DAB-436B-80A4-5A3B-773A0EAF6317}"/>
            </ac:picMkLst>
          </pc:picChg>
          <pc:picChg chg="add mod modCrop">
            <ac:chgData name="Meg Chapman" userId="d9bff919-226a-4adf-9175-0e8aa946b87f" providerId="ADAL" clId="{74121742-FEB3-4DD9-A002-1C0AAE492037}" dt="2025-11-14T23:43:59.978" v="3600" actId="164"/>
            <ac:picMkLst>
              <pc:docMk/>
              <pc:sldMasterMk cId="727509490" sldId="2147483725"/>
              <pc:sldLayoutMk cId="3848632836" sldId="2147483742"/>
              <ac:picMk id="19" creationId="{BB6CA1A1-0C1D-05EA-CEF5-BC7700818267}"/>
            </ac:picMkLst>
          </pc:picChg>
          <pc:picChg chg="add mod modCrop">
            <ac:chgData name="Meg Chapman" userId="d9bff919-226a-4adf-9175-0e8aa946b87f" providerId="ADAL" clId="{74121742-FEB3-4DD9-A002-1C0AAE492037}" dt="2025-11-14T23:41:38.240" v="3568" actId="164"/>
            <ac:picMkLst>
              <pc:docMk/>
              <pc:sldMasterMk cId="727509490" sldId="2147483725"/>
              <pc:sldLayoutMk cId="3848632836" sldId="2147483742"/>
              <ac:picMk id="21" creationId="{49C687CB-65D7-A7FD-4F4B-4D4B93F2AB13}"/>
            </ac:picMkLst>
          </pc:picChg>
          <pc:picChg chg="add mod modCrop">
            <ac:chgData name="Meg Chapman" userId="d9bff919-226a-4adf-9175-0e8aa946b87f" providerId="ADAL" clId="{74121742-FEB3-4DD9-A002-1C0AAE492037}" dt="2025-11-14T23:40:58.045" v="3561" actId="164"/>
            <ac:picMkLst>
              <pc:docMk/>
              <pc:sldMasterMk cId="727509490" sldId="2147483725"/>
              <pc:sldLayoutMk cId="3848632836" sldId="2147483742"/>
              <ac:picMk id="23" creationId="{47CCF30D-7E46-244C-68DA-E0BCDBF034AB}"/>
            </ac:picMkLst>
          </pc:picChg>
          <pc:picChg chg="add mod">
            <ac:chgData name="Meg Chapman" userId="d9bff919-226a-4adf-9175-0e8aa946b87f" providerId="ADAL" clId="{74121742-FEB3-4DD9-A002-1C0AAE492037}" dt="2025-11-14T23:52:51.046" v="3759" actId="164"/>
            <ac:picMkLst>
              <pc:docMk/>
              <pc:sldMasterMk cId="727509490" sldId="2147483725"/>
              <pc:sldLayoutMk cId="3848632836" sldId="2147483742"/>
              <ac:picMk id="41" creationId="{7212BE61-8C55-1703-2A83-07C1EB483EDD}"/>
            </ac:picMkLst>
          </pc:picChg>
        </pc:sldLayoutChg>
        <pc:sldLayoutChg chg="addSp delSp modSp add mod modTransition">
          <pc:chgData name="Meg Chapman" userId="d9bff919-226a-4adf-9175-0e8aa946b87f" providerId="ADAL" clId="{74121742-FEB3-4DD9-A002-1C0AAE492037}" dt="2025-12-04T17:39:09.601" v="6848" actId="478"/>
          <pc:sldLayoutMkLst>
            <pc:docMk/>
            <pc:sldMasterMk cId="727509490" sldId="2147483725"/>
            <pc:sldLayoutMk cId="3364208624" sldId="2147483743"/>
          </pc:sldLayoutMkLst>
          <pc:spChg chg="mod">
            <ac:chgData name="Meg Chapman" userId="d9bff919-226a-4adf-9175-0e8aa946b87f" providerId="ADAL" clId="{74121742-FEB3-4DD9-A002-1C0AAE492037}" dt="2025-11-15T00:17:56.236" v="4074" actId="14100"/>
            <ac:spMkLst>
              <pc:docMk/>
              <pc:sldMasterMk cId="727509490" sldId="2147483725"/>
              <pc:sldLayoutMk cId="3364208624" sldId="2147483743"/>
              <ac:spMk id="2" creationId="{00000000-0000-0000-0000-000000000000}"/>
            </ac:spMkLst>
          </pc:spChg>
          <pc:spChg chg="ord">
            <ac:chgData name="Meg Chapman" userId="d9bff919-226a-4adf-9175-0e8aa946b87f" providerId="ADAL" clId="{74121742-FEB3-4DD9-A002-1C0AAE492037}" dt="2025-11-15T00:14:05.161" v="3984" actId="170"/>
            <ac:spMkLst>
              <pc:docMk/>
              <pc:sldMasterMk cId="727509490" sldId="2147483725"/>
              <pc:sldLayoutMk cId="3364208624" sldId="2147483743"/>
              <ac:spMk id="4" creationId="{3DE48A4F-BC2B-5EBB-B0C4-3F86B96A6CEF}"/>
            </ac:spMkLst>
          </pc:spChg>
          <pc:spChg chg="add del mod">
            <ac:chgData name="Meg Chapman" userId="d9bff919-226a-4adf-9175-0e8aa946b87f" providerId="ADAL" clId="{74121742-FEB3-4DD9-A002-1C0AAE492037}" dt="2025-12-04T17:39:09.601" v="6848" actId="478"/>
            <ac:spMkLst>
              <pc:docMk/>
              <pc:sldMasterMk cId="727509490" sldId="2147483725"/>
              <pc:sldLayoutMk cId="3364208624" sldId="2147483743"/>
              <ac:spMk id="5" creationId="{68A6022C-1757-D98D-0D3C-72060FB5344A}"/>
            </ac:spMkLst>
          </pc:spChg>
          <pc:spChg chg="mod">
            <ac:chgData name="Meg Chapman" userId="d9bff919-226a-4adf-9175-0e8aa946b87f" providerId="ADAL" clId="{74121742-FEB3-4DD9-A002-1C0AAE492037}" dt="2025-11-14T23:56:49.561" v="3800" actId="14100"/>
            <ac:spMkLst>
              <pc:docMk/>
              <pc:sldMasterMk cId="727509490" sldId="2147483725"/>
              <pc:sldLayoutMk cId="3364208624" sldId="2147483743"/>
              <ac:spMk id="6" creationId="{583A268E-0A11-3FD3-47E2-B98432E70E04}"/>
            </ac:spMkLst>
          </pc:spChg>
          <pc:spChg chg="mod">
            <ac:chgData name="Meg Chapman" userId="d9bff919-226a-4adf-9175-0e8aa946b87f" providerId="ADAL" clId="{74121742-FEB3-4DD9-A002-1C0AAE492037}" dt="2025-11-14T23:56:17.655" v="3797" actId="207"/>
            <ac:spMkLst>
              <pc:docMk/>
              <pc:sldMasterMk cId="727509490" sldId="2147483725"/>
              <pc:sldLayoutMk cId="3364208624" sldId="2147483743"/>
              <ac:spMk id="15" creationId="{5C2D15AE-693E-830E-7756-ABCFEB30D4E8}"/>
            </ac:spMkLst>
          </pc:spChg>
          <pc:spChg chg="mod">
            <ac:chgData name="Meg Chapman" userId="d9bff919-226a-4adf-9175-0e8aa946b87f" providerId="ADAL" clId="{74121742-FEB3-4DD9-A002-1C0AAE492037}" dt="2025-11-14T23:58:55.281" v="3820" actId="207"/>
            <ac:spMkLst>
              <pc:docMk/>
              <pc:sldMasterMk cId="727509490" sldId="2147483725"/>
              <pc:sldLayoutMk cId="3364208624" sldId="2147483743"/>
              <ac:spMk id="37" creationId="{F7F27D5C-9095-B1D7-71AE-F9D7DEF3FA65}"/>
            </ac:spMkLst>
          </pc:spChg>
          <pc:spChg chg="mod ord">
            <ac:chgData name="Meg Chapman" userId="d9bff919-226a-4adf-9175-0e8aa946b87f" providerId="ADAL" clId="{74121742-FEB3-4DD9-A002-1C0AAE492037}" dt="2025-11-14T23:56:03.220" v="3796" actId="167"/>
            <ac:spMkLst>
              <pc:docMk/>
              <pc:sldMasterMk cId="727509490" sldId="2147483725"/>
              <pc:sldLayoutMk cId="3364208624" sldId="2147483743"/>
              <ac:spMk id="38" creationId="{96AD4A99-8B55-8923-C2C4-261E349A82F4}"/>
            </ac:spMkLst>
          </pc:spChg>
          <pc:spChg chg="mod topLvl">
            <ac:chgData name="Meg Chapman" userId="d9bff919-226a-4adf-9175-0e8aa946b87f" providerId="ADAL" clId="{74121742-FEB3-4DD9-A002-1C0AAE492037}" dt="2025-11-14T23:59:21.603" v="3823" actId="165"/>
            <ac:spMkLst>
              <pc:docMk/>
              <pc:sldMasterMk cId="727509490" sldId="2147483725"/>
              <pc:sldLayoutMk cId="3364208624" sldId="2147483743"/>
              <ac:spMk id="39" creationId="{6868D053-6E26-3F9A-CED8-3D4BDA159BEF}"/>
            </ac:spMkLst>
          </pc:spChg>
          <pc:grpChg chg="add mod">
            <ac:chgData name="Meg Chapman" userId="d9bff919-226a-4adf-9175-0e8aa946b87f" providerId="ADAL" clId="{74121742-FEB3-4DD9-A002-1C0AAE492037}" dt="2025-11-15T00:13:23.135" v="3976" actId="553"/>
            <ac:grpSpMkLst>
              <pc:docMk/>
              <pc:sldMasterMk cId="727509490" sldId="2147483725"/>
              <pc:sldLayoutMk cId="3364208624" sldId="2147483743"/>
              <ac:grpSpMk id="48" creationId="{752C8174-BD4C-DF6D-9B40-509A20A11F9E}"/>
            </ac:grpSpMkLst>
          </pc:grpChg>
          <pc:grpChg chg="add mod">
            <ac:chgData name="Meg Chapman" userId="d9bff919-226a-4adf-9175-0e8aa946b87f" providerId="ADAL" clId="{74121742-FEB3-4DD9-A002-1C0AAE492037}" dt="2025-11-15T00:13:23.135" v="3976" actId="553"/>
            <ac:grpSpMkLst>
              <pc:docMk/>
              <pc:sldMasterMk cId="727509490" sldId="2147483725"/>
              <pc:sldLayoutMk cId="3364208624" sldId="2147483743"/>
              <ac:grpSpMk id="49" creationId="{772F08CA-C7C4-91DE-A5D5-80C920FA27D7}"/>
            </ac:grpSpMkLst>
          </pc:grpChg>
          <pc:graphicFrameChg chg="add mod modGraphic">
            <ac:chgData name="Meg Chapman" userId="d9bff919-226a-4adf-9175-0e8aa946b87f" providerId="ADAL" clId="{74121742-FEB3-4DD9-A002-1C0AAE492037}" dt="2025-11-15T00:16:24.944" v="4068" actId="113"/>
            <ac:graphicFrameMkLst>
              <pc:docMk/>
              <pc:sldMasterMk cId="727509490" sldId="2147483725"/>
              <pc:sldLayoutMk cId="3364208624" sldId="2147483743"/>
              <ac:graphicFrameMk id="43" creationId="{C5197DCF-F43E-C7F4-EAF4-A0296109F81D}"/>
            </ac:graphicFrameMkLst>
          </pc:graphicFrameChg>
          <pc:graphicFrameChg chg="add mod modGraphic">
            <ac:chgData name="Meg Chapman" userId="d9bff919-226a-4adf-9175-0e8aa946b87f" providerId="ADAL" clId="{74121742-FEB3-4DD9-A002-1C0AAE492037}" dt="2025-11-15T00:17:36.879" v="4073" actId="14100"/>
            <ac:graphicFrameMkLst>
              <pc:docMk/>
              <pc:sldMasterMk cId="727509490" sldId="2147483725"/>
              <pc:sldLayoutMk cId="3364208624" sldId="2147483743"/>
              <ac:graphicFrameMk id="50" creationId="{F7FE520C-C2E7-A4C1-FD5C-3026F4E2D850}"/>
            </ac:graphicFrameMkLst>
          </pc:graphicFrameChg>
          <pc:picChg chg="add mod ord modCrop">
            <ac:chgData name="Meg Chapman" userId="d9bff919-226a-4adf-9175-0e8aa946b87f" providerId="ADAL" clId="{74121742-FEB3-4DD9-A002-1C0AAE492037}" dt="2025-11-14T23:55:22.997" v="3789" actId="171"/>
            <ac:picMkLst>
              <pc:docMk/>
              <pc:sldMasterMk cId="727509490" sldId="2147483725"/>
              <pc:sldLayoutMk cId="3364208624" sldId="2147483743"/>
              <ac:picMk id="3" creationId="{8AE49B04-ACA8-810C-5A6D-AC1FA5E162B0}"/>
            </ac:picMkLst>
          </pc:picChg>
          <pc:picChg chg="add mod ord modCrop">
            <ac:chgData name="Meg Chapman" userId="d9bff919-226a-4adf-9175-0e8aa946b87f" providerId="ADAL" clId="{74121742-FEB3-4DD9-A002-1C0AAE492037}" dt="2025-11-15T00:24:54.109" v="4571" actId="166"/>
            <ac:picMkLst>
              <pc:docMk/>
              <pc:sldMasterMk cId="727509490" sldId="2147483725"/>
              <pc:sldLayoutMk cId="3364208624" sldId="2147483743"/>
              <ac:picMk id="8" creationId="{845B29C5-30D0-2A5B-C029-46681973AD6B}"/>
            </ac:picMkLst>
          </pc:picChg>
          <pc:picChg chg="add mod ord modCrop">
            <ac:chgData name="Meg Chapman" userId="d9bff919-226a-4adf-9175-0e8aa946b87f" providerId="ADAL" clId="{74121742-FEB3-4DD9-A002-1C0AAE492037}" dt="2025-11-15T00:13:03.294" v="3974" actId="164"/>
            <ac:picMkLst>
              <pc:docMk/>
              <pc:sldMasterMk cId="727509490" sldId="2147483725"/>
              <pc:sldLayoutMk cId="3364208624" sldId="2147483743"/>
              <ac:picMk id="16" creationId="{53997BCC-22A7-6AD5-1385-5A1F8ECB53AA}"/>
            </ac:picMkLst>
          </pc:picChg>
          <pc:picChg chg="add mod ord modCrop">
            <ac:chgData name="Meg Chapman" userId="d9bff919-226a-4adf-9175-0e8aa946b87f" providerId="ADAL" clId="{74121742-FEB3-4DD9-A002-1C0AAE492037}" dt="2025-11-15T00:13:10.761" v="3975" actId="164"/>
            <ac:picMkLst>
              <pc:docMk/>
              <pc:sldMasterMk cId="727509490" sldId="2147483725"/>
              <pc:sldLayoutMk cId="3364208624" sldId="2147483743"/>
              <ac:picMk id="20" creationId="{35670754-6283-3421-DEA5-DC54A60C1186}"/>
            </ac:picMkLst>
          </pc:picChg>
          <pc:picChg chg="add mod modCrop">
            <ac:chgData name="Meg Chapman" userId="d9bff919-226a-4adf-9175-0e8aa946b87f" providerId="ADAL" clId="{74121742-FEB3-4DD9-A002-1C0AAE492037}" dt="2025-11-15T00:13:10.761" v="3975" actId="164"/>
            <ac:picMkLst>
              <pc:docMk/>
              <pc:sldMasterMk cId="727509490" sldId="2147483725"/>
              <pc:sldLayoutMk cId="3364208624" sldId="2147483743"/>
              <ac:picMk id="44" creationId="{4061006D-9A1F-EC8C-D71D-2D548BAE6EDA}"/>
            </ac:picMkLst>
          </pc:picChg>
          <pc:picChg chg="add mod modCrop">
            <ac:chgData name="Meg Chapman" userId="d9bff919-226a-4adf-9175-0e8aa946b87f" providerId="ADAL" clId="{74121742-FEB3-4DD9-A002-1C0AAE492037}" dt="2025-11-15T00:13:10.761" v="3975" actId="164"/>
            <ac:picMkLst>
              <pc:docMk/>
              <pc:sldMasterMk cId="727509490" sldId="2147483725"/>
              <pc:sldLayoutMk cId="3364208624" sldId="2147483743"/>
              <ac:picMk id="45" creationId="{F36A12B9-CCE6-C524-E679-40BA61F6FED2}"/>
            </ac:picMkLst>
          </pc:picChg>
          <pc:picChg chg="add mod modCrop">
            <ac:chgData name="Meg Chapman" userId="d9bff919-226a-4adf-9175-0e8aa946b87f" providerId="ADAL" clId="{74121742-FEB3-4DD9-A002-1C0AAE492037}" dt="2025-11-15T00:13:03.294" v="3974" actId="164"/>
            <ac:picMkLst>
              <pc:docMk/>
              <pc:sldMasterMk cId="727509490" sldId="2147483725"/>
              <pc:sldLayoutMk cId="3364208624" sldId="2147483743"/>
              <ac:picMk id="46" creationId="{7FBD9A63-9DBA-A51E-4678-60AD73EB0B82}"/>
            </ac:picMkLst>
          </pc:picChg>
          <pc:picChg chg="add mod modCrop">
            <ac:chgData name="Meg Chapman" userId="d9bff919-226a-4adf-9175-0e8aa946b87f" providerId="ADAL" clId="{74121742-FEB3-4DD9-A002-1C0AAE492037}" dt="2025-11-15T00:13:03.294" v="3974" actId="164"/>
            <ac:picMkLst>
              <pc:docMk/>
              <pc:sldMasterMk cId="727509490" sldId="2147483725"/>
              <pc:sldLayoutMk cId="3364208624" sldId="2147483743"/>
              <ac:picMk id="47" creationId="{392BD38C-D19A-DD05-F794-F235DB340D29}"/>
            </ac:picMkLst>
          </pc:picChg>
        </pc:sldLayoutChg>
        <pc:sldLayoutChg chg="addSp delSp modSp add mod ord modTransition">
          <pc:chgData name="Meg Chapman" userId="d9bff919-226a-4adf-9175-0e8aa946b87f" providerId="ADAL" clId="{74121742-FEB3-4DD9-A002-1C0AAE492037}" dt="2025-12-04T17:41:09.615" v="6867" actId="20578"/>
          <pc:sldLayoutMkLst>
            <pc:docMk/>
            <pc:sldMasterMk cId="727509490" sldId="2147483725"/>
            <pc:sldLayoutMk cId="3900898351" sldId="2147483744"/>
          </pc:sldLayoutMkLst>
          <pc:spChg chg="mod">
            <ac:chgData name="Meg Chapman" userId="d9bff919-226a-4adf-9175-0e8aa946b87f" providerId="ADAL" clId="{74121742-FEB3-4DD9-A002-1C0AAE492037}" dt="2025-11-15T00:19:02.181" v="4083" actId="12788"/>
            <ac:spMkLst>
              <pc:docMk/>
              <pc:sldMasterMk cId="727509490" sldId="2147483725"/>
              <pc:sldLayoutMk cId="3900898351" sldId="2147483744"/>
              <ac:spMk id="2" creationId="{00000000-0000-0000-0000-000000000000}"/>
            </ac:spMkLst>
          </pc:spChg>
          <pc:spChg chg="add del mod ord">
            <ac:chgData name="Meg Chapman" userId="d9bff919-226a-4adf-9175-0e8aa946b87f" providerId="ADAL" clId="{74121742-FEB3-4DD9-A002-1C0AAE492037}" dt="2025-12-04T17:39:17.884" v="6849" actId="478"/>
            <ac:spMkLst>
              <pc:docMk/>
              <pc:sldMasterMk cId="727509490" sldId="2147483725"/>
              <pc:sldLayoutMk cId="3900898351" sldId="2147483744"/>
              <ac:spMk id="3" creationId="{0F8A123D-2C7D-3432-1F13-9A7853F93D0A}"/>
            </ac:spMkLst>
          </pc:spChg>
          <pc:spChg chg="mod">
            <ac:chgData name="Meg Chapman" userId="d9bff919-226a-4adf-9175-0e8aa946b87f" providerId="ADAL" clId="{74121742-FEB3-4DD9-A002-1C0AAE492037}" dt="2025-11-15T00:19:02.181" v="4083" actId="12788"/>
            <ac:spMkLst>
              <pc:docMk/>
              <pc:sldMasterMk cId="727509490" sldId="2147483725"/>
              <pc:sldLayoutMk cId="3900898351" sldId="2147483744"/>
              <ac:spMk id="4" creationId="{3DE48A4F-BC2B-5EBB-B0C4-3F86B96A6CEF}"/>
            </ac:spMkLst>
          </pc:spChg>
          <pc:spChg chg="mod">
            <ac:chgData name="Meg Chapman" userId="d9bff919-226a-4adf-9175-0e8aa946b87f" providerId="ADAL" clId="{74121742-FEB3-4DD9-A002-1C0AAE492037}" dt="2025-11-15T00:19:02.181" v="4083" actId="12788"/>
            <ac:spMkLst>
              <pc:docMk/>
              <pc:sldMasterMk cId="727509490" sldId="2147483725"/>
              <pc:sldLayoutMk cId="3900898351" sldId="2147483744"/>
              <ac:spMk id="6" creationId="{583A268E-0A11-3FD3-47E2-B98432E70E04}"/>
            </ac:spMkLst>
          </pc:spChg>
          <pc:spChg chg="mod">
            <ac:chgData name="Meg Chapman" userId="d9bff919-226a-4adf-9175-0e8aa946b87f" providerId="ADAL" clId="{74121742-FEB3-4DD9-A002-1C0AAE492037}" dt="2025-11-15T00:19:02.181" v="4083" actId="12788"/>
            <ac:spMkLst>
              <pc:docMk/>
              <pc:sldMasterMk cId="727509490" sldId="2147483725"/>
              <pc:sldLayoutMk cId="3900898351" sldId="2147483744"/>
              <ac:spMk id="9" creationId="{D0CF2397-0132-DDA8-02AC-57BAB377E241}"/>
            </ac:spMkLst>
          </pc:spChg>
          <pc:spChg chg="mod">
            <ac:chgData name="Meg Chapman" userId="d9bff919-226a-4adf-9175-0e8aa946b87f" providerId="ADAL" clId="{74121742-FEB3-4DD9-A002-1C0AAE492037}" dt="2025-11-15T00:19:02.181" v="4083" actId="12788"/>
            <ac:spMkLst>
              <pc:docMk/>
              <pc:sldMasterMk cId="727509490" sldId="2147483725"/>
              <pc:sldLayoutMk cId="3900898351" sldId="2147483744"/>
              <ac:spMk id="15" creationId="{5C2D15AE-693E-830E-7756-ABCFEB30D4E8}"/>
            </ac:spMkLst>
          </pc:spChg>
          <pc:spChg chg="mod topLvl">
            <ac:chgData name="Meg Chapman" userId="d9bff919-226a-4adf-9175-0e8aa946b87f" providerId="ADAL" clId="{74121742-FEB3-4DD9-A002-1C0AAE492037}" dt="2025-11-15T00:18:28.902" v="4079" actId="165"/>
            <ac:spMkLst>
              <pc:docMk/>
              <pc:sldMasterMk cId="727509490" sldId="2147483725"/>
              <pc:sldLayoutMk cId="3900898351" sldId="2147483744"/>
              <ac:spMk id="39" creationId="{6868D053-6E26-3F9A-CED8-3D4BDA159BEF}"/>
            </ac:spMkLst>
          </pc:spChg>
          <pc:picChg chg="ord">
            <ac:chgData name="Meg Chapman" userId="d9bff919-226a-4adf-9175-0e8aa946b87f" providerId="ADAL" clId="{74121742-FEB3-4DD9-A002-1C0AAE492037}" dt="2025-12-02T16:02:09.357" v="6789" actId="171"/>
            <ac:picMkLst>
              <pc:docMk/>
              <pc:sldMasterMk cId="727509490" sldId="2147483725"/>
              <pc:sldLayoutMk cId="3900898351" sldId="2147483744"/>
              <ac:picMk id="11" creationId="{21B856E3-F6C5-C426-CA07-B965A99BBAF3}"/>
            </ac:picMkLst>
          </pc:picChg>
        </pc:sldLayoutChg>
        <pc:sldLayoutChg chg="addSp delSp modSp add mod ord modTransition">
          <pc:chgData name="Meg Chapman" userId="d9bff919-226a-4adf-9175-0e8aa946b87f" providerId="ADAL" clId="{74121742-FEB3-4DD9-A002-1C0AAE492037}" dt="2025-12-04T17:41:13.321" v="6868" actId="20578"/>
          <pc:sldLayoutMkLst>
            <pc:docMk/>
            <pc:sldMasterMk cId="727509490" sldId="2147483725"/>
            <pc:sldLayoutMk cId="4197793351" sldId="2147483745"/>
          </pc:sldLayoutMkLst>
          <pc:spChg chg="mod">
            <ac:chgData name="Meg Chapman" userId="d9bff919-226a-4adf-9175-0e8aa946b87f" providerId="ADAL" clId="{74121742-FEB3-4DD9-A002-1C0AAE492037}" dt="2025-11-15T00:20:16.861" v="4089" actId="12788"/>
            <ac:spMkLst>
              <pc:docMk/>
              <pc:sldMasterMk cId="727509490" sldId="2147483725"/>
              <pc:sldLayoutMk cId="4197793351" sldId="2147483745"/>
              <ac:spMk id="2" creationId="{00000000-0000-0000-0000-000000000000}"/>
            </ac:spMkLst>
          </pc:spChg>
          <pc:spChg chg="mod">
            <ac:chgData name="Meg Chapman" userId="d9bff919-226a-4adf-9175-0e8aa946b87f" providerId="ADAL" clId="{74121742-FEB3-4DD9-A002-1C0AAE492037}" dt="2025-11-15T00:20:16.861" v="4089" actId="12788"/>
            <ac:spMkLst>
              <pc:docMk/>
              <pc:sldMasterMk cId="727509490" sldId="2147483725"/>
              <pc:sldLayoutMk cId="4197793351" sldId="2147483745"/>
              <ac:spMk id="4" creationId="{3DE48A4F-BC2B-5EBB-B0C4-3F86B96A6CEF}"/>
            </ac:spMkLst>
          </pc:spChg>
          <pc:spChg chg="add del mod ord">
            <ac:chgData name="Meg Chapman" userId="d9bff919-226a-4adf-9175-0e8aa946b87f" providerId="ADAL" clId="{74121742-FEB3-4DD9-A002-1C0AAE492037}" dt="2025-12-04T17:39:22.783" v="6850" actId="478"/>
            <ac:spMkLst>
              <pc:docMk/>
              <pc:sldMasterMk cId="727509490" sldId="2147483725"/>
              <pc:sldLayoutMk cId="4197793351" sldId="2147483745"/>
              <ac:spMk id="5" creationId="{0A100207-A7D4-3A44-A2E4-B868547BD93C}"/>
            </ac:spMkLst>
          </pc:spChg>
          <pc:spChg chg="mod">
            <ac:chgData name="Meg Chapman" userId="d9bff919-226a-4adf-9175-0e8aa946b87f" providerId="ADAL" clId="{74121742-FEB3-4DD9-A002-1C0AAE492037}" dt="2025-11-15T00:20:16.861" v="4089" actId="12788"/>
            <ac:spMkLst>
              <pc:docMk/>
              <pc:sldMasterMk cId="727509490" sldId="2147483725"/>
              <pc:sldLayoutMk cId="4197793351" sldId="2147483745"/>
              <ac:spMk id="6" creationId="{583A268E-0A11-3FD3-47E2-B98432E70E04}"/>
            </ac:spMkLst>
          </pc:spChg>
          <pc:spChg chg="mod">
            <ac:chgData name="Meg Chapman" userId="d9bff919-226a-4adf-9175-0e8aa946b87f" providerId="ADAL" clId="{74121742-FEB3-4DD9-A002-1C0AAE492037}" dt="2025-11-15T00:20:16.861" v="4089" actId="12788"/>
            <ac:spMkLst>
              <pc:docMk/>
              <pc:sldMasterMk cId="727509490" sldId="2147483725"/>
              <pc:sldLayoutMk cId="4197793351" sldId="2147483745"/>
              <ac:spMk id="9" creationId="{D0CF2397-0132-DDA8-02AC-57BAB377E241}"/>
            </ac:spMkLst>
          </pc:spChg>
          <pc:picChg chg="ord">
            <ac:chgData name="Meg Chapman" userId="d9bff919-226a-4adf-9175-0e8aa946b87f" providerId="ADAL" clId="{74121742-FEB3-4DD9-A002-1C0AAE492037}" dt="2025-11-15T00:24:36.578" v="4570" actId="166"/>
            <ac:picMkLst>
              <pc:docMk/>
              <pc:sldMasterMk cId="727509490" sldId="2147483725"/>
              <pc:sldLayoutMk cId="4197793351" sldId="2147483745"/>
              <ac:picMk id="8" creationId="{845B29C5-30D0-2A5B-C029-46681973AD6B}"/>
            </ac:picMkLst>
          </pc:pic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8B2E04C-EFDE-4010-8C46-65D72F0DB7D1}" type="datetimeFigureOut">
              <a:rPr lang="en-US" smtClean="0"/>
              <a:t>12/4/2025</a:t>
            </a:fld>
            <a:endParaRPr lang="en-US"/>
          </a:p>
        </p:txBody>
      </p:sp>
      <p:sp>
        <p:nvSpPr>
          <p:cNvPr id="4" name="Slide Image Placeholder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446B97E-6A48-4CC9-AB7F-00C2C3517298}" type="slidenum">
              <a:rPr lang="en-US" smtClean="0"/>
              <a:t>‹#›</a:t>
            </a:fld>
            <a:endParaRPr lang="en-US"/>
          </a:p>
        </p:txBody>
      </p:sp>
    </p:spTree>
    <p:extLst>
      <p:ext uri="{BB962C8B-B14F-4D97-AF65-F5344CB8AC3E}">
        <p14:creationId xmlns:p14="http://schemas.microsoft.com/office/powerpoint/2010/main" val="35464965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446B97E-6A48-4CC9-AB7F-00C2C3517298}" type="slidenum">
              <a:rPr lang="en-US" smtClean="0"/>
              <a:t>0</a:t>
            </a:fld>
            <a:endParaRPr lang="en-US"/>
          </a:p>
        </p:txBody>
      </p:sp>
    </p:spTree>
    <p:extLst>
      <p:ext uri="{BB962C8B-B14F-4D97-AF65-F5344CB8AC3E}">
        <p14:creationId xmlns:p14="http://schemas.microsoft.com/office/powerpoint/2010/main" val="219546967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6.png"/><Relationship Id="rId7" Type="http://schemas.openxmlformats.org/officeDocument/2006/relationships/image" Target="../media/image13.pn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7.png"/><Relationship Id="rId9" Type="http://schemas.openxmlformats.org/officeDocument/2006/relationships/image" Target="../media/image15.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18.png"/><Relationship Id="rId4" Type="http://schemas.openxmlformats.org/officeDocument/2006/relationships/image" Target="../media/image17.pn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64EB4F9-6E38-408B-AB4D-8A8CC8DA7EFF}"/>
              </a:ext>
            </a:extLst>
          </p:cNvPr>
          <p:cNvSpPr/>
          <p:nvPr/>
        </p:nvSpPr>
        <p:spPr>
          <a:xfrm>
            <a:off x="-2571" y="0"/>
            <a:ext cx="6863142" cy="9144000"/>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1013">
              <a:solidFill>
                <a:schemeClr val="accent1"/>
              </a:solidFill>
            </a:endParaRPr>
          </a:p>
        </p:txBody>
      </p:sp>
      <p:pic>
        <p:nvPicPr>
          <p:cNvPr id="5" name="Picture 4" descr="A screenshot of a video game&#10;&#10;AI-generated content may be incorrect.">
            <a:extLst>
              <a:ext uri="{FF2B5EF4-FFF2-40B4-BE49-F238E27FC236}">
                <a16:creationId xmlns:a16="http://schemas.microsoft.com/office/drawing/2014/main" id="{90D6C2F1-19FF-0A57-1856-7EE4EBE407E3}"/>
              </a:ext>
            </a:extLst>
          </p:cNvPr>
          <p:cNvPicPr>
            <a:picLocks noChangeAspect="1"/>
          </p:cNvPicPr>
          <p:nvPr userDrawn="1"/>
        </p:nvPicPr>
        <p:blipFill>
          <a:blip r:embed="rId2">
            <a:alphaModFix amt="27000"/>
          </a:blip>
          <a:srcRect l="58090" t="16179"/>
          <a:stretch>
            <a:fillRect/>
          </a:stretch>
        </p:blipFill>
        <p:spPr>
          <a:xfrm>
            <a:off x="-7713" y="0"/>
            <a:ext cx="6858000" cy="9143999"/>
          </a:xfrm>
          <a:prstGeom prst="rect">
            <a:avLst/>
          </a:prstGeom>
        </p:spPr>
      </p:pic>
      <p:sp>
        <p:nvSpPr>
          <p:cNvPr id="16" name="Rectangle 15">
            <a:extLst>
              <a:ext uri="{FF2B5EF4-FFF2-40B4-BE49-F238E27FC236}">
                <a16:creationId xmlns:a16="http://schemas.microsoft.com/office/drawing/2014/main" id="{FD90BC34-0C78-07BB-9D46-93B67572B115}"/>
              </a:ext>
            </a:extLst>
          </p:cNvPr>
          <p:cNvSpPr/>
          <p:nvPr userDrawn="1"/>
        </p:nvSpPr>
        <p:spPr>
          <a:xfrm>
            <a:off x="0" y="0"/>
            <a:ext cx="6863142" cy="9144000"/>
          </a:xfrm>
          <a:prstGeom prst="rect">
            <a:avLst/>
          </a:prstGeom>
          <a:gradFill>
            <a:gsLst>
              <a:gs pos="84000">
                <a:schemeClr val="accent2">
                  <a:alpha val="21000"/>
                </a:schemeClr>
              </a:gs>
              <a:gs pos="53000">
                <a:schemeClr val="accent2">
                  <a:alpha val="61000"/>
                </a:schemeClr>
              </a:gs>
              <a:gs pos="100000">
                <a:schemeClr val="accent2">
                  <a:alpha val="0"/>
                </a:schemeClr>
              </a:gs>
              <a:gs pos="0">
                <a:schemeClr val="accent2"/>
              </a:gs>
            </a:gsLst>
            <a:lin ang="5400000" scaled="1"/>
          </a:gra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1013">
              <a:solidFill>
                <a:schemeClr val="accent1"/>
              </a:solidFill>
            </a:endParaRPr>
          </a:p>
        </p:txBody>
      </p:sp>
      <p:pic>
        <p:nvPicPr>
          <p:cNvPr id="12" name="Picture 11" descr="A black background with white text&#10;&#10;AI-generated content may be incorrect.">
            <a:extLst>
              <a:ext uri="{FF2B5EF4-FFF2-40B4-BE49-F238E27FC236}">
                <a16:creationId xmlns:a16="http://schemas.microsoft.com/office/drawing/2014/main" id="{C36C1F3A-4A70-957E-FD8D-5CB0DE616331}"/>
              </a:ext>
            </a:extLst>
          </p:cNvPr>
          <p:cNvPicPr>
            <a:picLocks noChangeAspect="1"/>
          </p:cNvPicPr>
          <p:nvPr userDrawn="1"/>
        </p:nvPicPr>
        <p:blipFill>
          <a:blip r:embed="rId3"/>
          <a:stretch>
            <a:fillRect/>
          </a:stretch>
        </p:blipFill>
        <p:spPr>
          <a:xfrm>
            <a:off x="-2571" y="6246870"/>
            <a:ext cx="6858000" cy="2778346"/>
          </a:xfrm>
          <a:prstGeom prst="rect">
            <a:avLst/>
          </a:prstGeom>
        </p:spPr>
      </p:pic>
      <p:sp>
        <p:nvSpPr>
          <p:cNvPr id="14" name="Title 13">
            <a:extLst>
              <a:ext uri="{FF2B5EF4-FFF2-40B4-BE49-F238E27FC236}">
                <a16:creationId xmlns:a16="http://schemas.microsoft.com/office/drawing/2014/main" id="{2C102E97-2A68-92CB-7D7D-5DE503349AAF}"/>
              </a:ext>
            </a:extLst>
          </p:cNvPr>
          <p:cNvSpPr>
            <a:spLocks noGrp="1"/>
          </p:cNvSpPr>
          <p:nvPr>
            <p:ph type="title"/>
          </p:nvPr>
        </p:nvSpPr>
        <p:spPr>
          <a:xfrm>
            <a:off x="292459" y="533400"/>
            <a:ext cx="5933885" cy="3060031"/>
          </a:xfrm>
        </p:spPr>
        <p:txBody>
          <a:bodyPr/>
          <a:lstStyle/>
          <a:p>
            <a:r>
              <a:rPr lang="en-US"/>
              <a:t>Click to edit Master title style</a:t>
            </a:r>
          </a:p>
        </p:txBody>
      </p:sp>
    </p:spTree>
    <p:extLst>
      <p:ext uri="{BB962C8B-B14F-4D97-AF65-F5344CB8AC3E}">
        <p14:creationId xmlns:p14="http://schemas.microsoft.com/office/powerpoint/2010/main" val="6068436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Title_al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64EB4F9-6E38-408B-AB4D-8A8CC8DA7EFF}"/>
              </a:ext>
            </a:extLst>
          </p:cNvPr>
          <p:cNvSpPr>
            <a:spLocks/>
          </p:cNvSpPr>
          <p:nvPr/>
        </p:nvSpPr>
        <p:spPr>
          <a:xfrm>
            <a:off x="1" y="0"/>
            <a:ext cx="6863142" cy="9144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1013">
              <a:solidFill>
                <a:schemeClr val="accent1"/>
              </a:solidFill>
            </a:endParaRPr>
          </a:p>
        </p:txBody>
      </p:sp>
      <p:pic>
        <p:nvPicPr>
          <p:cNvPr id="29" name="Picture 28" descr="A screenshot of a video game&#10;&#10;AI-generated content may be incorrect.">
            <a:extLst>
              <a:ext uri="{FF2B5EF4-FFF2-40B4-BE49-F238E27FC236}">
                <a16:creationId xmlns:a16="http://schemas.microsoft.com/office/drawing/2014/main" id="{6643DC9D-BB1D-8743-4F31-118061D382B1}"/>
              </a:ext>
            </a:extLst>
          </p:cNvPr>
          <p:cNvPicPr>
            <a:picLocks noChangeAspect="1"/>
          </p:cNvPicPr>
          <p:nvPr userDrawn="1"/>
        </p:nvPicPr>
        <p:blipFill>
          <a:blip r:embed="rId2"/>
          <a:srcRect l="8993" t="16044" r="8993"/>
          <a:stretch>
            <a:fillRect/>
          </a:stretch>
        </p:blipFill>
        <p:spPr>
          <a:xfrm>
            <a:off x="-1" y="4463716"/>
            <a:ext cx="6858001" cy="4680284"/>
          </a:xfrm>
          <a:prstGeom prst="rect">
            <a:avLst/>
          </a:prstGeom>
        </p:spPr>
      </p:pic>
      <p:sp>
        <p:nvSpPr>
          <p:cNvPr id="31" name="Rectangle 30">
            <a:extLst>
              <a:ext uri="{FF2B5EF4-FFF2-40B4-BE49-F238E27FC236}">
                <a16:creationId xmlns:a16="http://schemas.microsoft.com/office/drawing/2014/main" id="{0EE80967-32E0-431A-84D9-48182EEC511F}"/>
              </a:ext>
            </a:extLst>
          </p:cNvPr>
          <p:cNvSpPr>
            <a:spLocks/>
          </p:cNvSpPr>
          <p:nvPr userDrawn="1"/>
        </p:nvSpPr>
        <p:spPr>
          <a:xfrm>
            <a:off x="0" y="0"/>
            <a:ext cx="6863142" cy="9144000"/>
          </a:xfrm>
          <a:prstGeom prst="rect">
            <a:avLst/>
          </a:prstGeom>
          <a:gradFill>
            <a:gsLst>
              <a:gs pos="84000">
                <a:srgbClr val="285F74">
                  <a:alpha val="61000"/>
                </a:srgbClr>
              </a:gs>
              <a:gs pos="53000">
                <a:srgbClr val="285F74"/>
              </a:gs>
              <a:gs pos="100000">
                <a:srgbClr val="285F74">
                  <a:alpha val="21000"/>
                </a:srgbClr>
              </a:gs>
              <a:gs pos="0">
                <a:schemeClr val="tx2"/>
              </a:gs>
            </a:gsLst>
            <a:lin ang="5400000" scaled="1"/>
          </a:gra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1013">
              <a:solidFill>
                <a:schemeClr val="accent1"/>
              </a:solidFill>
            </a:endParaRPr>
          </a:p>
        </p:txBody>
      </p:sp>
      <p:sp>
        <p:nvSpPr>
          <p:cNvPr id="28" name="Title 1">
            <a:extLst>
              <a:ext uri="{FF2B5EF4-FFF2-40B4-BE49-F238E27FC236}">
                <a16:creationId xmlns:a16="http://schemas.microsoft.com/office/drawing/2014/main" id="{72909749-7A42-4230-AF68-32C5A0A75C03}"/>
              </a:ext>
            </a:extLst>
          </p:cNvPr>
          <p:cNvSpPr>
            <a:spLocks noGrp="1"/>
          </p:cNvSpPr>
          <p:nvPr>
            <p:ph type="title"/>
          </p:nvPr>
        </p:nvSpPr>
        <p:spPr>
          <a:xfrm>
            <a:off x="387060" y="336853"/>
            <a:ext cx="5315907" cy="2911673"/>
          </a:xfrm>
        </p:spPr>
        <p:txBody>
          <a:bodyPr>
            <a:noAutofit/>
          </a:bodyPr>
          <a:lstStyle>
            <a:lvl1pPr>
              <a:defRPr sz="2250">
                <a:solidFill>
                  <a:schemeClr val="bg1"/>
                </a:solidFill>
              </a:defRPr>
            </a:lvl1pPr>
          </a:lstStyle>
          <a:p>
            <a:r>
              <a:rPr lang="en-US"/>
              <a:t>Click to edit Master title style</a:t>
            </a:r>
          </a:p>
        </p:txBody>
      </p:sp>
      <p:pic>
        <p:nvPicPr>
          <p:cNvPr id="30" name="Picture 29" descr="A black background with white text&#10;&#10;AI-generated content may be incorrect.">
            <a:extLst>
              <a:ext uri="{FF2B5EF4-FFF2-40B4-BE49-F238E27FC236}">
                <a16:creationId xmlns:a16="http://schemas.microsoft.com/office/drawing/2014/main" id="{27D8995C-892D-E000-33CC-72D40ACC3E9B}"/>
              </a:ext>
            </a:extLst>
          </p:cNvPr>
          <p:cNvPicPr>
            <a:picLocks noChangeAspect="1"/>
          </p:cNvPicPr>
          <p:nvPr userDrawn="1"/>
        </p:nvPicPr>
        <p:blipFill>
          <a:blip r:embed="rId3"/>
          <a:stretch>
            <a:fillRect/>
          </a:stretch>
        </p:blipFill>
        <p:spPr>
          <a:xfrm>
            <a:off x="2887578" y="3355254"/>
            <a:ext cx="3970421" cy="1781181"/>
          </a:xfrm>
          <a:prstGeom prst="rect">
            <a:avLst/>
          </a:prstGeom>
        </p:spPr>
      </p:pic>
    </p:spTree>
    <p:extLst>
      <p:ext uri="{BB962C8B-B14F-4D97-AF65-F5344CB8AC3E}">
        <p14:creationId xmlns:p14="http://schemas.microsoft.com/office/powerpoint/2010/main" val="1179019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Header</a:t>
            </a:r>
          </a:p>
        </p:txBody>
      </p:sp>
      <p:sp>
        <p:nvSpPr>
          <p:cNvPr id="3" name="Content Placeholder 2"/>
          <p:cNvSpPr>
            <a:spLocks noGrp="1"/>
          </p:cNvSpPr>
          <p:nvPr>
            <p:ph idx="1" hasCustomPrompt="1"/>
          </p:nvPr>
        </p:nvSpPr>
        <p:spPr>
          <a:xfrm>
            <a:off x="581217" y="1094873"/>
            <a:ext cx="5933885" cy="6931527"/>
          </a:xfrm>
        </p:spPr>
        <p:txBody>
          <a:bodyPr/>
          <a:lstStyle/>
          <a:p>
            <a:pPr lvl="0"/>
            <a:r>
              <a:rPr lang="en-US"/>
              <a:t>Edit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044427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81217" y="1094874"/>
            <a:ext cx="2904362" cy="6982326"/>
          </a:xfrm>
        </p:spPr>
        <p:txBody>
          <a:bodyPr/>
          <a:lstStyle>
            <a:lvl1pPr>
              <a:defRPr sz="1575">
                <a:solidFill>
                  <a:schemeClr val="tx2"/>
                </a:solidFill>
              </a:defRPr>
            </a:lvl1pPr>
            <a:lvl2pPr>
              <a:defRPr sz="1350">
                <a:solidFill>
                  <a:schemeClr val="tx2"/>
                </a:solidFill>
              </a:defRPr>
            </a:lvl2pPr>
            <a:lvl3pPr>
              <a:defRPr sz="1125">
                <a:solidFill>
                  <a:schemeClr val="tx2"/>
                </a:solidFill>
              </a:defRPr>
            </a:lvl3pPr>
            <a:lvl4pPr>
              <a:defRPr sz="1013">
                <a:solidFill>
                  <a:schemeClr val="tx2"/>
                </a:solidFill>
              </a:defRPr>
            </a:lvl4pPr>
            <a:lvl5pPr>
              <a:defRPr sz="1013">
                <a:solidFill>
                  <a:schemeClr val="tx2"/>
                </a:solidFill>
              </a:defRPr>
            </a:lvl5pPr>
            <a:lvl6pPr>
              <a:defRPr sz="1013"/>
            </a:lvl6pPr>
            <a:lvl7pPr>
              <a:defRPr sz="1013"/>
            </a:lvl7pPr>
            <a:lvl8pPr>
              <a:defRPr sz="1013"/>
            </a:lvl8pPr>
            <a:lvl9pPr>
              <a:defRPr sz="10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610739" y="1094874"/>
            <a:ext cx="2904362" cy="6982326"/>
          </a:xfrm>
        </p:spPr>
        <p:txBody>
          <a:bodyPr/>
          <a:lstStyle>
            <a:lvl1pPr>
              <a:defRPr sz="1575">
                <a:solidFill>
                  <a:schemeClr val="tx2"/>
                </a:solidFill>
              </a:defRPr>
            </a:lvl1pPr>
            <a:lvl2pPr>
              <a:defRPr sz="1350">
                <a:solidFill>
                  <a:schemeClr val="tx2"/>
                </a:solidFill>
              </a:defRPr>
            </a:lvl2pPr>
            <a:lvl3pPr>
              <a:defRPr sz="1125">
                <a:solidFill>
                  <a:schemeClr val="tx2"/>
                </a:solidFill>
              </a:defRPr>
            </a:lvl3pPr>
            <a:lvl4pPr>
              <a:defRPr sz="1013">
                <a:solidFill>
                  <a:schemeClr val="tx2"/>
                </a:solidFill>
              </a:defRPr>
            </a:lvl4pPr>
            <a:lvl5pPr>
              <a:defRPr sz="1013">
                <a:solidFill>
                  <a:schemeClr val="tx2"/>
                </a:solidFill>
              </a:defRPr>
            </a:lvl5pPr>
            <a:lvl6pPr>
              <a:defRPr sz="1013"/>
            </a:lvl6pPr>
            <a:lvl7pPr>
              <a:defRPr sz="1013"/>
            </a:lvl7pPr>
            <a:lvl8pPr>
              <a:defRPr sz="1013"/>
            </a:lvl8pPr>
            <a:lvl9pPr>
              <a:defRPr sz="10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692694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81217" y="182880"/>
            <a:ext cx="5933885" cy="82296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81216" y="1106897"/>
            <a:ext cx="2904982" cy="553461"/>
          </a:xfrm>
        </p:spPr>
        <p:txBody>
          <a:bodyPr anchor="b"/>
          <a:lstStyle>
            <a:lvl1pPr marL="0" indent="0">
              <a:buNone/>
              <a:defRPr sz="1350" b="1">
                <a:solidFill>
                  <a:srgbClr val="285F74"/>
                </a:solidFill>
              </a:defRPr>
            </a:lvl1pPr>
            <a:lvl2pPr marL="257164" indent="0">
              <a:buNone/>
              <a:defRPr sz="1125" b="1"/>
            </a:lvl2pPr>
            <a:lvl3pPr marL="514328" indent="0">
              <a:buNone/>
              <a:defRPr sz="1013" b="1"/>
            </a:lvl3pPr>
            <a:lvl4pPr marL="771492" indent="0">
              <a:buNone/>
              <a:defRPr sz="900" b="1"/>
            </a:lvl4pPr>
            <a:lvl5pPr marL="1028656" indent="0">
              <a:buNone/>
              <a:defRPr sz="900" b="1"/>
            </a:lvl5pPr>
            <a:lvl6pPr marL="1285820" indent="0">
              <a:buNone/>
              <a:defRPr sz="900" b="1"/>
            </a:lvl6pPr>
            <a:lvl7pPr marL="1542985" indent="0">
              <a:buNone/>
              <a:defRPr sz="900" b="1"/>
            </a:lvl7pPr>
            <a:lvl8pPr marL="1800149" indent="0">
              <a:buNone/>
              <a:defRPr sz="900" b="1"/>
            </a:lvl8pPr>
            <a:lvl9pPr marL="2057313" indent="0">
              <a:buNone/>
              <a:defRPr sz="900" b="1"/>
            </a:lvl9pPr>
          </a:lstStyle>
          <a:p>
            <a:pPr lvl="0"/>
            <a:r>
              <a:rPr lang="en-US"/>
              <a:t>Click to edit Master text styles</a:t>
            </a:r>
          </a:p>
        </p:txBody>
      </p:sp>
      <p:sp>
        <p:nvSpPr>
          <p:cNvPr id="4" name="Content Placeholder 3"/>
          <p:cNvSpPr>
            <a:spLocks noGrp="1"/>
          </p:cNvSpPr>
          <p:nvPr>
            <p:ph sz="half" idx="2"/>
          </p:nvPr>
        </p:nvSpPr>
        <p:spPr>
          <a:xfrm>
            <a:off x="581216" y="1761415"/>
            <a:ext cx="2904982" cy="6298853"/>
          </a:xfrm>
        </p:spPr>
        <p:txBody>
          <a:bodyPr/>
          <a:lstStyle>
            <a:lvl1pPr>
              <a:defRPr sz="1350">
                <a:solidFill>
                  <a:schemeClr val="tx2"/>
                </a:solidFill>
              </a:defRPr>
            </a:lvl1pPr>
            <a:lvl2pPr>
              <a:defRPr sz="1125">
                <a:solidFill>
                  <a:schemeClr val="tx2"/>
                </a:solidFill>
              </a:defRPr>
            </a:lvl2pPr>
            <a:lvl3pPr>
              <a:defRPr sz="1013">
                <a:solidFill>
                  <a:schemeClr val="tx2"/>
                </a:solidFill>
              </a:defRPr>
            </a:lvl3pPr>
            <a:lvl4pPr>
              <a:defRPr sz="900">
                <a:solidFill>
                  <a:schemeClr val="tx2"/>
                </a:solidFill>
              </a:defRPr>
            </a:lvl4pPr>
            <a:lvl5pPr>
              <a:defRPr sz="900">
                <a:solidFill>
                  <a:schemeClr val="tx2"/>
                </a:solidFill>
              </a:defRPr>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610119" y="1106897"/>
            <a:ext cx="2904982" cy="553461"/>
          </a:xfrm>
        </p:spPr>
        <p:txBody>
          <a:bodyPr anchor="b"/>
          <a:lstStyle>
            <a:lvl1pPr marL="0" indent="0">
              <a:buNone/>
              <a:defRPr sz="1350" b="1">
                <a:solidFill>
                  <a:srgbClr val="285F74"/>
                </a:solidFill>
              </a:defRPr>
            </a:lvl1pPr>
            <a:lvl2pPr marL="257164" indent="0">
              <a:buNone/>
              <a:defRPr sz="1125" b="1"/>
            </a:lvl2pPr>
            <a:lvl3pPr marL="514328" indent="0">
              <a:buNone/>
              <a:defRPr sz="1013" b="1"/>
            </a:lvl3pPr>
            <a:lvl4pPr marL="771492" indent="0">
              <a:buNone/>
              <a:defRPr sz="900" b="1"/>
            </a:lvl4pPr>
            <a:lvl5pPr marL="1028656" indent="0">
              <a:buNone/>
              <a:defRPr sz="900" b="1"/>
            </a:lvl5pPr>
            <a:lvl6pPr marL="1285820" indent="0">
              <a:buNone/>
              <a:defRPr sz="900" b="1"/>
            </a:lvl6pPr>
            <a:lvl7pPr marL="1542985" indent="0">
              <a:buNone/>
              <a:defRPr sz="900" b="1"/>
            </a:lvl7pPr>
            <a:lvl8pPr marL="1800149" indent="0">
              <a:buNone/>
              <a:defRPr sz="900" b="1"/>
            </a:lvl8pPr>
            <a:lvl9pPr marL="2057313" indent="0">
              <a:buNone/>
              <a:defRPr sz="900" b="1"/>
            </a:lvl9pPr>
          </a:lstStyle>
          <a:p>
            <a:pPr lvl="0"/>
            <a:r>
              <a:rPr lang="en-US"/>
              <a:t>Click to edit Master text styles</a:t>
            </a:r>
          </a:p>
        </p:txBody>
      </p:sp>
      <p:sp>
        <p:nvSpPr>
          <p:cNvPr id="6" name="Content Placeholder 5"/>
          <p:cNvSpPr>
            <a:spLocks noGrp="1"/>
          </p:cNvSpPr>
          <p:nvPr>
            <p:ph sz="quarter" idx="4"/>
          </p:nvPr>
        </p:nvSpPr>
        <p:spPr>
          <a:xfrm>
            <a:off x="3610120" y="1761415"/>
            <a:ext cx="2904982" cy="6298853"/>
          </a:xfrm>
        </p:spPr>
        <p:txBody>
          <a:bodyPr/>
          <a:lstStyle>
            <a:lvl1pPr>
              <a:defRPr sz="1350">
                <a:solidFill>
                  <a:schemeClr val="tx2"/>
                </a:solidFill>
              </a:defRPr>
            </a:lvl1pPr>
            <a:lvl2pPr>
              <a:defRPr sz="1125">
                <a:solidFill>
                  <a:schemeClr val="tx2"/>
                </a:solidFill>
              </a:defRPr>
            </a:lvl2pPr>
            <a:lvl3pPr>
              <a:defRPr sz="1013">
                <a:solidFill>
                  <a:schemeClr val="tx2"/>
                </a:solidFill>
              </a:defRPr>
            </a:lvl3pPr>
            <a:lvl4pPr>
              <a:defRPr sz="900">
                <a:solidFill>
                  <a:schemeClr val="tx2"/>
                </a:solidFill>
              </a:defRPr>
            </a:lvl4pPr>
            <a:lvl5pPr>
              <a:defRPr sz="900">
                <a:solidFill>
                  <a:schemeClr val="tx2"/>
                </a:solidFill>
              </a:defRPr>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290169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R&amp;D and Production">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F7F27D5C-9095-B1D7-71AE-F9D7DEF3FA65}"/>
              </a:ext>
            </a:extLst>
          </p:cNvPr>
          <p:cNvSpPr/>
          <p:nvPr userDrawn="1"/>
        </p:nvSpPr>
        <p:spPr>
          <a:xfrm>
            <a:off x="0" y="4853944"/>
            <a:ext cx="6858000" cy="4290056"/>
          </a:xfrm>
          <a:prstGeom prst="rect">
            <a:avLst/>
          </a:prstGeom>
          <a:solidFill>
            <a:srgbClr val="2894AB"/>
          </a:solidFill>
          <a:ln w="38100">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6868D053-6E26-3F9A-CED8-3D4BDA159BEF}"/>
              </a:ext>
            </a:extLst>
          </p:cNvPr>
          <p:cNvSpPr/>
          <p:nvPr userDrawn="1"/>
        </p:nvSpPr>
        <p:spPr>
          <a:xfrm>
            <a:off x="91440" y="5033764"/>
            <a:ext cx="6675120" cy="3980105"/>
          </a:xfrm>
          <a:prstGeom prst="rect">
            <a:avLst/>
          </a:prstGeom>
          <a:solidFill>
            <a:srgbClr val="1C6778"/>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96AD4A99-8B55-8923-C2C4-261E349A82F4}"/>
              </a:ext>
            </a:extLst>
          </p:cNvPr>
          <p:cNvSpPr/>
          <p:nvPr userDrawn="1"/>
        </p:nvSpPr>
        <p:spPr>
          <a:xfrm>
            <a:off x="0" y="281943"/>
            <a:ext cx="6858000" cy="4290056"/>
          </a:xfrm>
          <a:prstGeom prst="rect">
            <a:avLst/>
          </a:prstGeom>
          <a:solidFill>
            <a:srgbClr val="7AAB37"/>
          </a:solidFill>
          <a:ln w="38100">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5C2D15AE-693E-830E-7756-ABCFEB30D4E8}"/>
              </a:ext>
            </a:extLst>
          </p:cNvPr>
          <p:cNvSpPr/>
          <p:nvPr userDrawn="1"/>
        </p:nvSpPr>
        <p:spPr>
          <a:xfrm>
            <a:off x="91440" y="426688"/>
            <a:ext cx="6675120" cy="3980105"/>
          </a:xfrm>
          <a:prstGeom prst="rect">
            <a:avLst/>
          </a:prstGeom>
          <a:solidFill>
            <a:srgbClr val="3C551A"/>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21B856E3-F6C5-C426-CA07-B965A99BBAF3}"/>
              </a:ext>
            </a:extLst>
          </p:cNvPr>
          <p:cNvPicPr>
            <a:picLocks noChangeAspect="1"/>
          </p:cNvPicPr>
          <p:nvPr userDrawn="1"/>
        </p:nvPicPr>
        <p:blipFill>
          <a:blip r:embed="rId2"/>
          <a:srcRect r="4988" b="90990"/>
          <a:stretch>
            <a:fillRect/>
          </a:stretch>
        </p:blipFill>
        <p:spPr>
          <a:xfrm>
            <a:off x="0" y="4558299"/>
            <a:ext cx="6858000" cy="365683"/>
          </a:xfrm>
          <a:prstGeom prst="rect">
            <a:avLst/>
          </a:prstGeom>
        </p:spPr>
      </p:pic>
      <p:sp>
        <p:nvSpPr>
          <p:cNvPr id="2" name="Title 1"/>
          <p:cNvSpPr>
            <a:spLocks noGrp="1"/>
          </p:cNvSpPr>
          <p:nvPr userDrawn="1">
            <p:ph type="title"/>
          </p:nvPr>
        </p:nvSpPr>
        <p:spPr>
          <a:xfrm>
            <a:off x="137327" y="456943"/>
            <a:ext cx="6583347" cy="731520"/>
          </a:xfrm>
        </p:spPr>
        <p:txBody>
          <a:bodyPr>
            <a:normAutofit/>
          </a:bodyPr>
          <a:lstStyle>
            <a:lvl1pPr>
              <a:defRPr sz="2400">
                <a:solidFill>
                  <a:schemeClr val="bg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3DE48A4F-BC2B-5EBB-B0C4-3F86B96A6CEF}"/>
              </a:ext>
            </a:extLst>
          </p:cNvPr>
          <p:cNvSpPr>
            <a:spLocks noGrp="1"/>
          </p:cNvSpPr>
          <p:nvPr userDrawn="1">
            <p:ph sz="quarter" idx="10"/>
          </p:nvPr>
        </p:nvSpPr>
        <p:spPr>
          <a:xfrm>
            <a:off x="137327" y="5841584"/>
            <a:ext cx="6583347" cy="306177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3">
            <a:extLst>
              <a:ext uri="{FF2B5EF4-FFF2-40B4-BE49-F238E27FC236}">
                <a16:creationId xmlns:a16="http://schemas.microsoft.com/office/drawing/2014/main" id="{583A268E-0A11-3FD3-47E2-B98432E70E04}"/>
              </a:ext>
            </a:extLst>
          </p:cNvPr>
          <p:cNvSpPr>
            <a:spLocks noGrp="1"/>
          </p:cNvSpPr>
          <p:nvPr userDrawn="1">
            <p:ph sz="quarter" idx="11"/>
          </p:nvPr>
        </p:nvSpPr>
        <p:spPr>
          <a:xfrm>
            <a:off x="137327" y="1304343"/>
            <a:ext cx="6583347" cy="3043771"/>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8">
            <a:extLst>
              <a:ext uri="{FF2B5EF4-FFF2-40B4-BE49-F238E27FC236}">
                <a16:creationId xmlns:a16="http://schemas.microsoft.com/office/drawing/2014/main" id="{D0CF2397-0132-DDA8-02AC-57BAB377E241}"/>
              </a:ext>
            </a:extLst>
          </p:cNvPr>
          <p:cNvSpPr>
            <a:spLocks noGrp="1"/>
          </p:cNvSpPr>
          <p:nvPr userDrawn="1">
            <p:ph type="body" sz="quarter" idx="12"/>
          </p:nvPr>
        </p:nvSpPr>
        <p:spPr>
          <a:xfrm>
            <a:off x="137327" y="5023803"/>
            <a:ext cx="6583347" cy="731520"/>
          </a:xfrm>
        </p:spPr>
        <p:txBody>
          <a:bodyPr anchor="ctr">
            <a:noAutofit/>
          </a:bodyPr>
          <a:lstStyle>
            <a:lvl1pPr>
              <a:buNone/>
              <a:defRPr sz="2400" b="1" i="1">
                <a:solidFill>
                  <a:schemeClr val="bg1"/>
                </a:solidFill>
                <a:latin typeface="Montserrat ExtraBold" pitchFamily="2" charset="0"/>
              </a:defRPr>
            </a:lvl1pPr>
            <a:lvl2pPr>
              <a:buNone/>
              <a:defRPr sz="1800">
                <a:latin typeface="Montserrat ExtraBold" pitchFamily="2" charset="0"/>
              </a:defRPr>
            </a:lvl2pPr>
            <a:lvl3pPr>
              <a:buNone/>
              <a:defRPr sz="1600">
                <a:latin typeface="Montserrat ExtraBold" pitchFamily="2" charset="0"/>
              </a:defRPr>
            </a:lvl3pPr>
            <a:lvl4pPr>
              <a:buNone/>
              <a:defRPr sz="1400">
                <a:latin typeface="Montserrat ExtraBold" pitchFamily="2" charset="0"/>
              </a:defRPr>
            </a:lvl4pPr>
            <a:lvl5pPr>
              <a:buNone/>
              <a:defRPr sz="1400">
                <a:latin typeface="Montserrat ExtraBold" pitchFamily="2" charset="0"/>
              </a:defRPr>
            </a:lvl5pPr>
          </a:lstStyle>
          <a:p>
            <a:pPr lvl="0"/>
            <a:r>
              <a:rPr lang="en-US"/>
              <a:t>Click to edit Master text styles</a:t>
            </a:r>
          </a:p>
        </p:txBody>
      </p:sp>
      <p:pic>
        <p:nvPicPr>
          <p:cNvPr id="10" name="Picture 9">
            <a:extLst>
              <a:ext uri="{FF2B5EF4-FFF2-40B4-BE49-F238E27FC236}">
                <a16:creationId xmlns:a16="http://schemas.microsoft.com/office/drawing/2014/main" id="{E43DB2EC-1DB5-50A0-2D0E-C7582F7FE3D7}"/>
              </a:ext>
            </a:extLst>
          </p:cNvPr>
          <p:cNvPicPr>
            <a:picLocks noChangeAspect="1"/>
          </p:cNvPicPr>
          <p:nvPr userDrawn="1"/>
        </p:nvPicPr>
        <p:blipFill>
          <a:blip r:embed="rId3"/>
          <a:srcRect r="4924" b="90861"/>
          <a:stretch>
            <a:fillRect/>
          </a:stretch>
        </p:blipFill>
        <p:spPr>
          <a:xfrm>
            <a:off x="0" y="0"/>
            <a:ext cx="6858000" cy="370682"/>
          </a:xfrm>
          <a:prstGeom prst="rect">
            <a:avLst/>
          </a:prstGeom>
        </p:spPr>
      </p:pic>
    </p:spTree>
    <p:extLst>
      <p:ext uri="{BB962C8B-B14F-4D97-AF65-F5344CB8AC3E}">
        <p14:creationId xmlns:p14="http://schemas.microsoft.com/office/powerpoint/2010/main" val="39008983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Marketing &amp; Sales and CSR">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96AD4A99-8B55-8923-C2C4-261E349A82F4}"/>
              </a:ext>
            </a:extLst>
          </p:cNvPr>
          <p:cNvSpPr/>
          <p:nvPr userDrawn="1"/>
        </p:nvSpPr>
        <p:spPr>
          <a:xfrm>
            <a:off x="0" y="281943"/>
            <a:ext cx="6858000" cy="4290056"/>
          </a:xfrm>
          <a:prstGeom prst="rect">
            <a:avLst/>
          </a:prstGeom>
          <a:solidFill>
            <a:srgbClr val="B86CC4"/>
          </a:solidFill>
          <a:ln w="38100">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8AE49B04-ACA8-810C-5A6D-AC1FA5E162B0}"/>
              </a:ext>
            </a:extLst>
          </p:cNvPr>
          <p:cNvPicPr>
            <a:picLocks noChangeAspect="1"/>
          </p:cNvPicPr>
          <p:nvPr userDrawn="1"/>
        </p:nvPicPr>
        <p:blipFill>
          <a:blip r:embed="rId2"/>
          <a:srcRect r="5801" b="90833"/>
          <a:stretch>
            <a:fillRect/>
          </a:stretch>
        </p:blipFill>
        <p:spPr>
          <a:xfrm>
            <a:off x="0" y="0"/>
            <a:ext cx="6858000" cy="375259"/>
          </a:xfrm>
          <a:prstGeom prst="rect">
            <a:avLst/>
          </a:prstGeom>
        </p:spPr>
      </p:pic>
      <p:sp>
        <p:nvSpPr>
          <p:cNvPr id="37" name="Rectangle 36">
            <a:extLst>
              <a:ext uri="{FF2B5EF4-FFF2-40B4-BE49-F238E27FC236}">
                <a16:creationId xmlns:a16="http://schemas.microsoft.com/office/drawing/2014/main" id="{F7F27D5C-9095-B1D7-71AE-F9D7DEF3FA65}"/>
              </a:ext>
            </a:extLst>
          </p:cNvPr>
          <p:cNvSpPr/>
          <p:nvPr userDrawn="1"/>
        </p:nvSpPr>
        <p:spPr>
          <a:xfrm>
            <a:off x="0" y="4853944"/>
            <a:ext cx="6858000" cy="4290056"/>
          </a:xfrm>
          <a:prstGeom prst="rect">
            <a:avLst/>
          </a:prstGeom>
          <a:solidFill>
            <a:srgbClr val="FFAA00"/>
          </a:solidFill>
          <a:ln w="38100">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6868D053-6E26-3F9A-CED8-3D4BDA159BEF}"/>
              </a:ext>
            </a:extLst>
          </p:cNvPr>
          <p:cNvSpPr/>
          <p:nvPr userDrawn="1"/>
        </p:nvSpPr>
        <p:spPr>
          <a:xfrm>
            <a:off x="91440" y="5033764"/>
            <a:ext cx="6675120" cy="3980105"/>
          </a:xfrm>
          <a:prstGeom prst="rect">
            <a:avLst/>
          </a:prstGeom>
          <a:solidFill>
            <a:srgbClr val="A46803"/>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5C2D15AE-693E-830E-7756-ABCFEB30D4E8}"/>
              </a:ext>
            </a:extLst>
          </p:cNvPr>
          <p:cNvSpPr/>
          <p:nvPr userDrawn="1"/>
        </p:nvSpPr>
        <p:spPr>
          <a:xfrm>
            <a:off x="91440" y="426688"/>
            <a:ext cx="6675120" cy="3980105"/>
          </a:xfrm>
          <a:prstGeom prst="rect">
            <a:avLst/>
          </a:prstGeom>
          <a:solidFill>
            <a:srgbClr val="1A1A1A"/>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userDrawn="1">
            <p:ph type="title"/>
          </p:nvPr>
        </p:nvSpPr>
        <p:spPr>
          <a:xfrm>
            <a:off x="113989" y="456943"/>
            <a:ext cx="6583680" cy="731520"/>
          </a:xfrm>
        </p:spPr>
        <p:txBody>
          <a:bodyPr>
            <a:normAutofit/>
          </a:bodyPr>
          <a:lstStyle>
            <a:lvl1pPr>
              <a:defRPr sz="2400">
                <a:solidFill>
                  <a:schemeClr val="bg1"/>
                </a:solidFill>
              </a:defRPr>
            </a:lvl1pPr>
          </a:lstStyle>
          <a:p>
            <a:r>
              <a:rPr lang="en-US"/>
              <a:t>Click to edit Master title style</a:t>
            </a:r>
          </a:p>
        </p:txBody>
      </p:sp>
      <p:sp>
        <p:nvSpPr>
          <p:cNvPr id="6" name="Content Placeholder 3">
            <a:extLst>
              <a:ext uri="{FF2B5EF4-FFF2-40B4-BE49-F238E27FC236}">
                <a16:creationId xmlns:a16="http://schemas.microsoft.com/office/drawing/2014/main" id="{583A268E-0A11-3FD3-47E2-B98432E70E04}"/>
              </a:ext>
            </a:extLst>
          </p:cNvPr>
          <p:cNvSpPr>
            <a:spLocks noGrp="1"/>
          </p:cNvSpPr>
          <p:nvPr userDrawn="1">
            <p:ph sz="quarter" idx="11"/>
          </p:nvPr>
        </p:nvSpPr>
        <p:spPr>
          <a:xfrm>
            <a:off x="113989" y="1304343"/>
            <a:ext cx="6583680" cy="3043771"/>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8">
            <a:extLst>
              <a:ext uri="{FF2B5EF4-FFF2-40B4-BE49-F238E27FC236}">
                <a16:creationId xmlns:a16="http://schemas.microsoft.com/office/drawing/2014/main" id="{D0CF2397-0132-DDA8-02AC-57BAB377E241}"/>
              </a:ext>
            </a:extLst>
          </p:cNvPr>
          <p:cNvSpPr>
            <a:spLocks noGrp="1"/>
          </p:cNvSpPr>
          <p:nvPr userDrawn="1">
            <p:ph type="body" sz="quarter" idx="12"/>
          </p:nvPr>
        </p:nvSpPr>
        <p:spPr>
          <a:xfrm>
            <a:off x="113989" y="5023803"/>
            <a:ext cx="6583680" cy="731520"/>
          </a:xfrm>
        </p:spPr>
        <p:txBody>
          <a:bodyPr anchor="ctr">
            <a:noAutofit/>
          </a:bodyPr>
          <a:lstStyle>
            <a:lvl1pPr>
              <a:buNone/>
              <a:defRPr sz="2400" b="1" i="1">
                <a:solidFill>
                  <a:schemeClr val="bg1"/>
                </a:solidFill>
                <a:latin typeface="Montserrat ExtraBold" pitchFamily="2" charset="0"/>
              </a:defRPr>
            </a:lvl1pPr>
            <a:lvl2pPr>
              <a:buNone/>
              <a:defRPr sz="1800">
                <a:latin typeface="Montserrat ExtraBold" pitchFamily="2" charset="0"/>
              </a:defRPr>
            </a:lvl2pPr>
            <a:lvl3pPr>
              <a:buNone/>
              <a:defRPr sz="1600">
                <a:latin typeface="Montserrat ExtraBold" pitchFamily="2" charset="0"/>
              </a:defRPr>
            </a:lvl3pPr>
            <a:lvl4pPr>
              <a:buNone/>
              <a:defRPr sz="1400">
                <a:latin typeface="Montserrat ExtraBold" pitchFamily="2" charset="0"/>
              </a:defRPr>
            </a:lvl4pPr>
            <a:lvl5pPr>
              <a:buNone/>
              <a:defRPr sz="1400">
                <a:latin typeface="Montserrat ExtraBold" pitchFamily="2" charset="0"/>
              </a:defRPr>
            </a:lvl5pPr>
          </a:lstStyle>
          <a:p>
            <a:pPr lvl="0"/>
            <a:r>
              <a:rPr lang="en-US"/>
              <a:t>Click to edit Master text styles</a:t>
            </a:r>
          </a:p>
        </p:txBody>
      </p:sp>
      <p:sp>
        <p:nvSpPr>
          <p:cNvPr id="4" name="Content Placeholder 3">
            <a:extLst>
              <a:ext uri="{FF2B5EF4-FFF2-40B4-BE49-F238E27FC236}">
                <a16:creationId xmlns:a16="http://schemas.microsoft.com/office/drawing/2014/main" id="{3DE48A4F-BC2B-5EBB-B0C4-3F86B96A6CEF}"/>
              </a:ext>
            </a:extLst>
          </p:cNvPr>
          <p:cNvSpPr>
            <a:spLocks noGrp="1"/>
          </p:cNvSpPr>
          <p:nvPr userDrawn="1">
            <p:ph sz="quarter" idx="10"/>
          </p:nvPr>
        </p:nvSpPr>
        <p:spPr>
          <a:xfrm>
            <a:off x="113989" y="5841584"/>
            <a:ext cx="6583680" cy="306177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845B29C5-30D0-2A5B-C029-46681973AD6B}"/>
              </a:ext>
            </a:extLst>
          </p:cNvPr>
          <p:cNvPicPr>
            <a:picLocks noChangeAspect="1"/>
          </p:cNvPicPr>
          <p:nvPr userDrawn="1"/>
        </p:nvPicPr>
        <p:blipFill>
          <a:blip r:embed="rId3"/>
          <a:srcRect l="1" r="4913" b="90517"/>
          <a:stretch>
            <a:fillRect/>
          </a:stretch>
        </p:blipFill>
        <p:spPr>
          <a:xfrm>
            <a:off x="0" y="4558300"/>
            <a:ext cx="6858000" cy="384577"/>
          </a:xfrm>
          <a:prstGeom prst="rect">
            <a:avLst/>
          </a:prstGeom>
        </p:spPr>
      </p:pic>
    </p:spTree>
    <p:extLst>
      <p:ext uri="{BB962C8B-B14F-4D97-AF65-F5344CB8AC3E}">
        <p14:creationId xmlns:p14="http://schemas.microsoft.com/office/powerpoint/2010/main" val="41977933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R&amp;D and Production_alt">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F7F27D5C-9095-B1D7-71AE-F9D7DEF3FA65}"/>
              </a:ext>
            </a:extLst>
          </p:cNvPr>
          <p:cNvSpPr/>
          <p:nvPr userDrawn="1"/>
        </p:nvSpPr>
        <p:spPr>
          <a:xfrm>
            <a:off x="0" y="4853944"/>
            <a:ext cx="6858000" cy="4290056"/>
          </a:xfrm>
          <a:prstGeom prst="rect">
            <a:avLst/>
          </a:prstGeom>
          <a:solidFill>
            <a:srgbClr val="2894AB"/>
          </a:solidFill>
          <a:ln w="38100">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2" name="Group 41">
            <a:extLst>
              <a:ext uri="{FF2B5EF4-FFF2-40B4-BE49-F238E27FC236}">
                <a16:creationId xmlns:a16="http://schemas.microsoft.com/office/drawing/2014/main" id="{B6C8C6E3-8F49-3E56-C7C9-A5D50BADFFD0}"/>
              </a:ext>
            </a:extLst>
          </p:cNvPr>
          <p:cNvGrpSpPr/>
          <p:nvPr userDrawn="1"/>
        </p:nvGrpSpPr>
        <p:grpSpPr>
          <a:xfrm>
            <a:off x="91440" y="5033764"/>
            <a:ext cx="6675120" cy="3980105"/>
            <a:chOff x="104142" y="5033764"/>
            <a:chExt cx="6675120" cy="3980105"/>
          </a:xfrm>
        </p:grpSpPr>
        <p:sp>
          <p:nvSpPr>
            <p:cNvPr id="39" name="Rectangle 38">
              <a:extLst>
                <a:ext uri="{FF2B5EF4-FFF2-40B4-BE49-F238E27FC236}">
                  <a16:creationId xmlns:a16="http://schemas.microsoft.com/office/drawing/2014/main" id="{6868D053-6E26-3F9A-CED8-3D4BDA159BEF}"/>
                </a:ext>
              </a:extLst>
            </p:cNvPr>
            <p:cNvSpPr/>
            <p:nvPr userDrawn="1"/>
          </p:nvSpPr>
          <p:spPr>
            <a:xfrm>
              <a:off x="104142" y="5033764"/>
              <a:ext cx="6675120" cy="3980105"/>
            </a:xfrm>
            <a:prstGeom prst="rect">
              <a:avLst/>
            </a:prstGeom>
            <a:solidFill>
              <a:srgbClr val="1C6778"/>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1" name="Picture 40">
              <a:extLst>
                <a:ext uri="{FF2B5EF4-FFF2-40B4-BE49-F238E27FC236}">
                  <a16:creationId xmlns:a16="http://schemas.microsoft.com/office/drawing/2014/main" id="{7212BE61-8C55-1703-2A83-07C1EB483EDD}"/>
                </a:ext>
              </a:extLst>
            </p:cNvPr>
            <p:cNvPicPr>
              <a:picLocks noChangeAspect="1"/>
            </p:cNvPicPr>
            <p:nvPr userDrawn="1"/>
          </p:nvPicPr>
          <p:blipFill>
            <a:blip r:embed="rId2"/>
            <a:stretch>
              <a:fillRect/>
            </a:stretch>
          </p:blipFill>
          <p:spPr>
            <a:xfrm>
              <a:off x="2837635" y="7875283"/>
              <a:ext cx="3941627" cy="1138586"/>
            </a:xfrm>
            <a:prstGeom prst="rect">
              <a:avLst/>
            </a:prstGeom>
          </p:spPr>
        </p:pic>
      </p:grpSp>
      <p:sp>
        <p:nvSpPr>
          <p:cNvPr id="38" name="Rectangle 37">
            <a:extLst>
              <a:ext uri="{FF2B5EF4-FFF2-40B4-BE49-F238E27FC236}">
                <a16:creationId xmlns:a16="http://schemas.microsoft.com/office/drawing/2014/main" id="{96AD4A99-8B55-8923-C2C4-261E349A82F4}"/>
              </a:ext>
            </a:extLst>
          </p:cNvPr>
          <p:cNvSpPr/>
          <p:nvPr userDrawn="1"/>
        </p:nvSpPr>
        <p:spPr>
          <a:xfrm>
            <a:off x="0" y="281943"/>
            <a:ext cx="6858000" cy="4290056"/>
          </a:xfrm>
          <a:prstGeom prst="rect">
            <a:avLst/>
          </a:prstGeom>
          <a:solidFill>
            <a:srgbClr val="7AAB37"/>
          </a:solidFill>
          <a:ln w="38100">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5C2D15AE-693E-830E-7756-ABCFEB30D4E8}"/>
              </a:ext>
            </a:extLst>
          </p:cNvPr>
          <p:cNvSpPr/>
          <p:nvPr userDrawn="1"/>
        </p:nvSpPr>
        <p:spPr>
          <a:xfrm>
            <a:off x="91440" y="426688"/>
            <a:ext cx="6675120" cy="3980105"/>
          </a:xfrm>
          <a:prstGeom prst="rect">
            <a:avLst/>
          </a:prstGeom>
          <a:solidFill>
            <a:srgbClr val="3C551A"/>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21B856E3-F6C5-C426-CA07-B965A99BBAF3}"/>
              </a:ext>
            </a:extLst>
          </p:cNvPr>
          <p:cNvPicPr>
            <a:picLocks noChangeAspect="1"/>
          </p:cNvPicPr>
          <p:nvPr userDrawn="1"/>
        </p:nvPicPr>
        <p:blipFill>
          <a:blip r:embed="rId3"/>
          <a:srcRect r="4988" b="90990"/>
          <a:stretch>
            <a:fillRect/>
          </a:stretch>
        </p:blipFill>
        <p:spPr>
          <a:xfrm>
            <a:off x="0" y="4558299"/>
            <a:ext cx="6858000" cy="365683"/>
          </a:xfrm>
          <a:prstGeom prst="rect">
            <a:avLst/>
          </a:prstGeom>
        </p:spPr>
      </p:pic>
      <p:sp>
        <p:nvSpPr>
          <p:cNvPr id="24" name="Rectangle 23">
            <a:extLst>
              <a:ext uri="{FF2B5EF4-FFF2-40B4-BE49-F238E27FC236}">
                <a16:creationId xmlns:a16="http://schemas.microsoft.com/office/drawing/2014/main" id="{ED5A69D5-CEA9-1272-A6CF-62CED1F8C272}"/>
              </a:ext>
            </a:extLst>
          </p:cNvPr>
          <p:cNvSpPr/>
          <p:nvPr userDrawn="1"/>
        </p:nvSpPr>
        <p:spPr>
          <a:xfrm>
            <a:off x="0" y="370682"/>
            <a:ext cx="581025" cy="4201317"/>
          </a:xfrm>
          <a:prstGeom prst="rect">
            <a:avLst/>
          </a:prstGeom>
          <a:solidFill>
            <a:srgbClr val="7AAB37"/>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76024" y="456943"/>
            <a:ext cx="6043863" cy="731520"/>
          </a:xfrm>
        </p:spPr>
        <p:txBody>
          <a:bodyPr>
            <a:normAutofit/>
          </a:bodyPr>
          <a:lstStyle>
            <a:lvl1pPr>
              <a:defRPr sz="2400">
                <a:solidFill>
                  <a:schemeClr val="bg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3DE48A4F-BC2B-5EBB-B0C4-3F86B96A6CEF}"/>
              </a:ext>
            </a:extLst>
          </p:cNvPr>
          <p:cNvSpPr>
            <a:spLocks noGrp="1"/>
          </p:cNvSpPr>
          <p:nvPr>
            <p:ph sz="quarter" idx="10"/>
          </p:nvPr>
        </p:nvSpPr>
        <p:spPr>
          <a:xfrm>
            <a:off x="136540" y="5841584"/>
            <a:ext cx="6583347" cy="306177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3">
            <a:extLst>
              <a:ext uri="{FF2B5EF4-FFF2-40B4-BE49-F238E27FC236}">
                <a16:creationId xmlns:a16="http://schemas.microsoft.com/office/drawing/2014/main" id="{583A268E-0A11-3FD3-47E2-B98432E70E04}"/>
              </a:ext>
            </a:extLst>
          </p:cNvPr>
          <p:cNvSpPr>
            <a:spLocks noGrp="1"/>
          </p:cNvSpPr>
          <p:nvPr>
            <p:ph sz="quarter" idx="11"/>
          </p:nvPr>
        </p:nvSpPr>
        <p:spPr>
          <a:xfrm>
            <a:off x="676024" y="1304343"/>
            <a:ext cx="6043863" cy="3043771"/>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8">
            <a:extLst>
              <a:ext uri="{FF2B5EF4-FFF2-40B4-BE49-F238E27FC236}">
                <a16:creationId xmlns:a16="http://schemas.microsoft.com/office/drawing/2014/main" id="{D0CF2397-0132-DDA8-02AC-57BAB377E241}"/>
              </a:ext>
            </a:extLst>
          </p:cNvPr>
          <p:cNvSpPr>
            <a:spLocks noGrp="1"/>
          </p:cNvSpPr>
          <p:nvPr>
            <p:ph type="body" sz="quarter" idx="12"/>
          </p:nvPr>
        </p:nvSpPr>
        <p:spPr>
          <a:xfrm>
            <a:off x="136540" y="5023803"/>
            <a:ext cx="6583347" cy="731520"/>
          </a:xfrm>
        </p:spPr>
        <p:txBody>
          <a:bodyPr anchor="ctr">
            <a:noAutofit/>
          </a:bodyPr>
          <a:lstStyle>
            <a:lvl1pPr>
              <a:buNone/>
              <a:defRPr sz="2400" b="1" i="1">
                <a:solidFill>
                  <a:schemeClr val="bg1"/>
                </a:solidFill>
                <a:latin typeface="Montserrat ExtraBold" pitchFamily="2" charset="0"/>
              </a:defRPr>
            </a:lvl1pPr>
            <a:lvl2pPr>
              <a:buNone/>
              <a:defRPr sz="1800">
                <a:latin typeface="Montserrat ExtraBold" pitchFamily="2" charset="0"/>
              </a:defRPr>
            </a:lvl2pPr>
            <a:lvl3pPr>
              <a:buNone/>
              <a:defRPr sz="1600">
                <a:latin typeface="Montserrat ExtraBold" pitchFamily="2" charset="0"/>
              </a:defRPr>
            </a:lvl3pPr>
            <a:lvl4pPr>
              <a:buNone/>
              <a:defRPr sz="1400">
                <a:latin typeface="Montserrat ExtraBold" pitchFamily="2" charset="0"/>
              </a:defRPr>
            </a:lvl4pPr>
            <a:lvl5pPr>
              <a:buNone/>
              <a:defRPr sz="1400">
                <a:latin typeface="Montserrat ExtraBold" pitchFamily="2" charset="0"/>
              </a:defRPr>
            </a:lvl5pPr>
          </a:lstStyle>
          <a:p>
            <a:pPr lvl="0"/>
            <a:r>
              <a:rPr lang="en-US"/>
              <a:t>Click to edit Master text styles</a:t>
            </a:r>
          </a:p>
        </p:txBody>
      </p:sp>
      <p:grpSp>
        <p:nvGrpSpPr>
          <p:cNvPr id="31" name="Group 30">
            <a:extLst>
              <a:ext uri="{FF2B5EF4-FFF2-40B4-BE49-F238E27FC236}">
                <a16:creationId xmlns:a16="http://schemas.microsoft.com/office/drawing/2014/main" id="{A0CDD028-D641-F622-1341-B34759E71A99}"/>
              </a:ext>
            </a:extLst>
          </p:cNvPr>
          <p:cNvGrpSpPr/>
          <p:nvPr userDrawn="1"/>
        </p:nvGrpSpPr>
        <p:grpSpPr>
          <a:xfrm>
            <a:off x="61912" y="436739"/>
            <a:ext cx="457200" cy="457200"/>
            <a:chOff x="66180" y="436739"/>
            <a:chExt cx="457200" cy="457200"/>
          </a:xfrm>
        </p:grpSpPr>
        <p:sp>
          <p:nvSpPr>
            <p:cNvPr id="25" name="Rectangle: Rounded Corners 24">
              <a:extLst>
                <a:ext uri="{FF2B5EF4-FFF2-40B4-BE49-F238E27FC236}">
                  <a16:creationId xmlns:a16="http://schemas.microsoft.com/office/drawing/2014/main" id="{DD1761E6-96E1-51A4-7DD6-0A630717F0FA}"/>
                </a:ext>
              </a:extLst>
            </p:cNvPr>
            <p:cNvSpPr/>
            <p:nvPr userDrawn="1"/>
          </p:nvSpPr>
          <p:spPr>
            <a:xfrm>
              <a:off x="66180" y="436739"/>
              <a:ext cx="457200" cy="457200"/>
            </a:xfrm>
            <a:prstGeom prst="roundRect">
              <a:avLst>
                <a:gd name="adj" fmla="val 9982"/>
              </a:avLst>
            </a:prstGeom>
            <a:solidFill>
              <a:schemeClr val="bg1"/>
            </a:solidFill>
            <a:ln>
              <a:noFill/>
            </a:ln>
            <a:effectLst>
              <a:outerShdw blurRad="50800" dist="38100" dir="2700000" algn="tl" rotWithShape="0">
                <a:prstClr val="black">
                  <a:alpha val="40000"/>
                </a:prstClr>
              </a:outerShdw>
            </a:effectLst>
            <a:scene3d>
              <a:camera prst="orthographicFront"/>
              <a:lightRig rig="soft" dir="t">
                <a:rot lat="0" lon="0" rev="18000000"/>
              </a:lightRig>
            </a:scene3d>
            <a:sp3d>
              <a:bevelT w="38100" h="38100" prst="angle"/>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E659F6C0-BEAA-0A19-C1C5-CB2D80E42E7D}"/>
                </a:ext>
              </a:extLst>
            </p:cNvPr>
            <p:cNvPicPr>
              <a:picLocks noChangeAspect="1"/>
            </p:cNvPicPr>
            <p:nvPr userDrawn="1"/>
          </p:nvPicPr>
          <p:blipFill>
            <a:blip r:embed="rId4"/>
            <a:srcRect l="11427" t="24851" r="85164" b="68669"/>
            <a:stretch>
              <a:fillRect/>
            </a:stretch>
          </p:blipFill>
          <p:spPr>
            <a:xfrm>
              <a:off x="143571" y="503782"/>
              <a:ext cx="302419" cy="323114"/>
            </a:xfrm>
            <a:prstGeom prst="rect">
              <a:avLst/>
            </a:prstGeom>
            <a:effectLst/>
          </p:spPr>
        </p:pic>
      </p:grpSp>
      <p:grpSp>
        <p:nvGrpSpPr>
          <p:cNvPr id="35" name="Group 34">
            <a:extLst>
              <a:ext uri="{FF2B5EF4-FFF2-40B4-BE49-F238E27FC236}">
                <a16:creationId xmlns:a16="http://schemas.microsoft.com/office/drawing/2014/main" id="{EBDA354E-79D8-0300-F2B5-0DA1417E0FB6}"/>
              </a:ext>
            </a:extLst>
          </p:cNvPr>
          <p:cNvGrpSpPr/>
          <p:nvPr userDrawn="1"/>
        </p:nvGrpSpPr>
        <p:grpSpPr>
          <a:xfrm>
            <a:off x="61912" y="3951629"/>
            <a:ext cx="457200" cy="457200"/>
            <a:chOff x="66180" y="3951629"/>
            <a:chExt cx="457200" cy="457200"/>
          </a:xfrm>
        </p:grpSpPr>
        <p:sp>
          <p:nvSpPr>
            <p:cNvPr id="30" name="Rectangle: Rounded Corners 29">
              <a:extLst>
                <a:ext uri="{FF2B5EF4-FFF2-40B4-BE49-F238E27FC236}">
                  <a16:creationId xmlns:a16="http://schemas.microsoft.com/office/drawing/2014/main" id="{2FE02836-FD4A-970F-5844-13EB81AA810D}"/>
                </a:ext>
              </a:extLst>
            </p:cNvPr>
            <p:cNvSpPr/>
            <p:nvPr userDrawn="1"/>
          </p:nvSpPr>
          <p:spPr>
            <a:xfrm>
              <a:off x="66180" y="3951629"/>
              <a:ext cx="457200" cy="457200"/>
            </a:xfrm>
            <a:prstGeom prst="roundRect">
              <a:avLst>
                <a:gd name="adj" fmla="val 9982"/>
              </a:avLst>
            </a:prstGeom>
            <a:solidFill>
              <a:schemeClr val="bg1"/>
            </a:solidFill>
            <a:ln>
              <a:noFill/>
            </a:ln>
            <a:effectLst>
              <a:outerShdw blurRad="50800" dist="38100" dir="2700000" algn="tl" rotWithShape="0">
                <a:prstClr val="black">
                  <a:alpha val="40000"/>
                </a:prstClr>
              </a:outerShdw>
            </a:effectLst>
            <a:scene3d>
              <a:camera prst="orthographicFront"/>
              <a:lightRig rig="soft" dir="t">
                <a:rot lat="0" lon="0" rev="18000000"/>
              </a:lightRig>
            </a:scene3d>
            <a:sp3d>
              <a:bevelT w="38100" h="38100" prst="angle"/>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DAE89366-4A49-FA5C-D7F2-B63F735047B5}"/>
                </a:ext>
              </a:extLst>
            </p:cNvPr>
            <p:cNvPicPr>
              <a:picLocks noChangeAspect="1"/>
            </p:cNvPicPr>
            <p:nvPr userDrawn="1"/>
          </p:nvPicPr>
          <p:blipFill>
            <a:blip r:embed="rId5"/>
            <a:srcRect l="11919" t="81889" r="85650" b="11485"/>
            <a:stretch>
              <a:fillRect/>
            </a:stretch>
          </p:blipFill>
          <p:spPr>
            <a:xfrm>
              <a:off x="185243" y="4012345"/>
              <a:ext cx="219075" cy="335769"/>
            </a:xfrm>
            <a:prstGeom prst="rect">
              <a:avLst/>
            </a:prstGeom>
            <a:effectLst/>
          </p:spPr>
        </p:pic>
      </p:grpSp>
      <p:grpSp>
        <p:nvGrpSpPr>
          <p:cNvPr id="34" name="Group 33">
            <a:extLst>
              <a:ext uri="{FF2B5EF4-FFF2-40B4-BE49-F238E27FC236}">
                <a16:creationId xmlns:a16="http://schemas.microsoft.com/office/drawing/2014/main" id="{9DA05FAC-91A1-3BE3-4E85-1038CE3BD83C}"/>
              </a:ext>
            </a:extLst>
          </p:cNvPr>
          <p:cNvGrpSpPr/>
          <p:nvPr userDrawn="1"/>
        </p:nvGrpSpPr>
        <p:grpSpPr>
          <a:xfrm>
            <a:off x="61912" y="3253676"/>
            <a:ext cx="457200" cy="457200"/>
            <a:chOff x="66180" y="3253676"/>
            <a:chExt cx="457200" cy="457200"/>
          </a:xfrm>
        </p:grpSpPr>
        <p:sp>
          <p:nvSpPr>
            <p:cNvPr id="29" name="Rectangle: Rounded Corners 28">
              <a:extLst>
                <a:ext uri="{FF2B5EF4-FFF2-40B4-BE49-F238E27FC236}">
                  <a16:creationId xmlns:a16="http://schemas.microsoft.com/office/drawing/2014/main" id="{D56BA114-9F28-6F40-2845-40C37E0FB492}"/>
                </a:ext>
              </a:extLst>
            </p:cNvPr>
            <p:cNvSpPr/>
            <p:nvPr userDrawn="1"/>
          </p:nvSpPr>
          <p:spPr>
            <a:xfrm>
              <a:off x="66180" y="3253676"/>
              <a:ext cx="457200" cy="457200"/>
            </a:xfrm>
            <a:prstGeom prst="roundRect">
              <a:avLst>
                <a:gd name="adj" fmla="val 9982"/>
              </a:avLst>
            </a:prstGeom>
            <a:solidFill>
              <a:schemeClr val="bg1"/>
            </a:solidFill>
            <a:ln>
              <a:noFill/>
            </a:ln>
            <a:effectLst>
              <a:outerShdw blurRad="50800" dist="38100" dir="2700000" algn="tl" rotWithShape="0">
                <a:prstClr val="black">
                  <a:alpha val="40000"/>
                </a:prstClr>
              </a:outerShdw>
            </a:effectLst>
            <a:scene3d>
              <a:camera prst="orthographicFront"/>
              <a:lightRig rig="soft" dir="t">
                <a:rot lat="0" lon="0" rev="18000000"/>
              </a:lightRig>
            </a:scene3d>
            <a:sp3d>
              <a:bevelT w="38100" h="38100" prst="angle"/>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132C6DAB-436B-80A4-5A3B-773A0EAF6317}"/>
                </a:ext>
              </a:extLst>
            </p:cNvPr>
            <p:cNvPicPr>
              <a:picLocks noChangeAspect="1"/>
            </p:cNvPicPr>
            <p:nvPr userDrawn="1"/>
          </p:nvPicPr>
          <p:blipFill>
            <a:blip r:embed="rId6"/>
            <a:srcRect l="11088" t="70000" r="84704" b="22428"/>
            <a:stretch>
              <a:fillRect/>
            </a:stretch>
          </p:blipFill>
          <p:spPr>
            <a:xfrm>
              <a:off x="104875" y="3290157"/>
              <a:ext cx="379810" cy="384238"/>
            </a:xfrm>
            <a:prstGeom prst="rect">
              <a:avLst/>
            </a:prstGeom>
            <a:effectLst/>
          </p:spPr>
        </p:pic>
      </p:grpSp>
      <p:grpSp>
        <p:nvGrpSpPr>
          <p:cNvPr id="36" name="Group 35">
            <a:extLst>
              <a:ext uri="{FF2B5EF4-FFF2-40B4-BE49-F238E27FC236}">
                <a16:creationId xmlns:a16="http://schemas.microsoft.com/office/drawing/2014/main" id="{15996C9E-E0B2-4B70-43E8-716891753789}"/>
              </a:ext>
            </a:extLst>
          </p:cNvPr>
          <p:cNvGrpSpPr/>
          <p:nvPr userDrawn="1"/>
        </p:nvGrpSpPr>
        <p:grpSpPr>
          <a:xfrm>
            <a:off x="61912" y="2545673"/>
            <a:ext cx="457200" cy="457200"/>
            <a:chOff x="66180" y="2545673"/>
            <a:chExt cx="457200" cy="457200"/>
          </a:xfrm>
        </p:grpSpPr>
        <p:sp>
          <p:nvSpPr>
            <p:cNvPr id="28" name="Rectangle: Rounded Corners 27">
              <a:extLst>
                <a:ext uri="{FF2B5EF4-FFF2-40B4-BE49-F238E27FC236}">
                  <a16:creationId xmlns:a16="http://schemas.microsoft.com/office/drawing/2014/main" id="{47569C33-0A10-A6DE-050C-C40B86D0C1B4}"/>
                </a:ext>
              </a:extLst>
            </p:cNvPr>
            <p:cNvSpPr/>
            <p:nvPr userDrawn="1"/>
          </p:nvSpPr>
          <p:spPr>
            <a:xfrm>
              <a:off x="66180" y="2545673"/>
              <a:ext cx="457200" cy="457200"/>
            </a:xfrm>
            <a:prstGeom prst="roundRect">
              <a:avLst>
                <a:gd name="adj" fmla="val 9982"/>
              </a:avLst>
            </a:prstGeom>
            <a:solidFill>
              <a:schemeClr val="bg1"/>
            </a:solidFill>
            <a:ln>
              <a:noFill/>
            </a:ln>
            <a:effectLst>
              <a:outerShdw blurRad="50800" dist="38100" dir="2700000" algn="tl" rotWithShape="0">
                <a:prstClr val="black">
                  <a:alpha val="40000"/>
                </a:prstClr>
              </a:outerShdw>
            </a:effectLst>
            <a:scene3d>
              <a:camera prst="orthographicFront"/>
              <a:lightRig rig="soft" dir="t">
                <a:rot lat="0" lon="0" rev="18000000"/>
              </a:lightRig>
            </a:scene3d>
            <a:sp3d>
              <a:bevelT w="38100" h="38100" prst="angle"/>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BB6CA1A1-0C1D-05EA-CEF5-BC7700818267}"/>
                </a:ext>
              </a:extLst>
            </p:cNvPr>
            <p:cNvPicPr>
              <a:picLocks noChangeAspect="1"/>
            </p:cNvPicPr>
            <p:nvPr userDrawn="1"/>
          </p:nvPicPr>
          <p:blipFill>
            <a:blip r:embed="rId7"/>
            <a:srcRect l="11508" t="58897" r="85208" b="33948"/>
            <a:stretch>
              <a:fillRect/>
            </a:stretch>
          </p:blipFill>
          <p:spPr>
            <a:xfrm>
              <a:off x="142380" y="2587565"/>
              <a:ext cx="304801" cy="373416"/>
            </a:xfrm>
            <a:prstGeom prst="rect">
              <a:avLst/>
            </a:prstGeom>
            <a:effectLst/>
          </p:spPr>
        </p:pic>
      </p:grpSp>
      <p:grpSp>
        <p:nvGrpSpPr>
          <p:cNvPr id="33" name="Group 32">
            <a:extLst>
              <a:ext uri="{FF2B5EF4-FFF2-40B4-BE49-F238E27FC236}">
                <a16:creationId xmlns:a16="http://schemas.microsoft.com/office/drawing/2014/main" id="{DF0F02E1-B9B5-3AD8-6127-A6154A163609}"/>
              </a:ext>
            </a:extLst>
          </p:cNvPr>
          <p:cNvGrpSpPr/>
          <p:nvPr userDrawn="1"/>
        </p:nvGrpSpPr>
        <p:grpSpPr>
          <a:xfrm>
            <a:off x="61912" y="1842695"/>
            <a:ext cx="457200" cy="457200"/>
            <a:chOff x="66180" y="1842695"/>
            <a:chExt cx="457200" cy="457200"/>
          </a:xfrm>
        </p:grpSpPr>
        <p:sp>
          <p:nvSpPr>
            <p:cNvPr id="27" name="Rectangle: Rounded Corners 26">
              <a:extLst>
                <a:ext uri="{FF2B5EF4-FFF2-40B4-BE49-F238E27FC236}">
                  <a16:creationId xmlns:a16="http://schemas.microsoft.com/office/drawing/2014/main" id="{B9811F9F-80A3-8B65-6FF4-959DDB15B204}"/>
                </a:ext>
              </a:extLst>
            </p:cNvPr>
            <p:cNvSpPr/>
            <p:nvPr userDrawn="1"/>
          </p:nvSpPr>
          <p:spPr>
            <a:xfrm>
              <a:off x="66180" y="1842695"/>
              <a:ext cx="457200" cy="457200"/>
            </a:xfrm>
            <a:prstGeom prst="roundRect">
              <a:avLst>
                <a:gd name="adj" fmla="val 9982"/>
              </a:avLst>
            </a:prstGeom>
            <a:solidFill>
              <a:schemeClr val="bg1"/>
            </a:solidFill>
            <a:ln>
              <a:noFill/>
            </a:ln>
            <a:effectLst>
              <a:outerShdw blurRad="50800" dist="38100" dir="2700000" algn="tl" rotWithShape="0">
                <a:prstClr val="black">
                  <a:alpha val="40000"/>
                </a:prstClr>
              </a:outerShdw>
            </a:effectLst>
            <a:scene3d>
              <a:camera prst="orthographicFront"/>
              <a:lightRig rig="soft" dir="t">
                <a:rot lat="0" lon="0" rev="18000000"/>
              </a:lightRig>
            </a:scene3d>
            <a:sp3d>
              <a:bevelT w="38100" h="38100" prst="angle"/>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49C687CB-65D7-A7FD-4F4B-4D4B93F2AB13}"/>
                </a:ext>
              </a:extLst>
            </p:cNvPr>
            <p:cNvPicPr>
              <a:picLocks noChangeAspect="1"/>
            </p:cNvPicPr>
            <p:nvPr userDrawn="1"/>
          </p:nvPicPr>
          <p:blipFill>
            <a:blip r:embed="rId8"/>
            <a:srcRect l="11377" t="47719" r="85209" b="45863"/>
            <a:stretch>
              <a:fillRect/>
            </a:stretch>
          </p:blipFill>
          <p:spPr>
            <a:xfrm>
              <a:off x="140808" y="1908561"/>
              <a:ext cx="307944" cy="325469"/>
            </a:xfrm>
            <a:prstGeom prst="rect">
              <a:avLst/>
            </a:prstGeom>
            <a:effectLst/>
          </p:spPr>
        </p:pic>
      </p:grpSp>
      <p:grpSp>
        <p:nvGrpSpPr>
          <p:cNvPr id="32" name="Group 31">
            <a:extLst>
              <a:ext uri="{FF2B5EF4-FFF2-40B4-BE49-F238E27FC236}">
                <a16:creationId xmlns:a16="http://schemas.microsoft.com/office/drawing/2014/main" id="{A38CA794-FF22-0A1C-91DE-6E7A7CC075F0}"/>
              </a:ext>
            </a:extLst>
          </p:cNvPr>
          <p:cNvGrpSpPr/>
          <p:nvPr userDrawn="1"/>
        </p:nvGrpSpPr>
        <p:grpSpPr>
          <a:xfrm>
            <a:off x="61912" y="1139717"/>
            <a:ext cx="457200" cy="457200"/>
            <a:chOff x="66180" y="1139717"/>
            <a:chExt cx="457200" cy="457200"/>
          </a:xfrm>
        </p:grpSpPr>
        <p:sp>
          <p:nvSpPr>
            <p:cNvPr id="26" name="Rectangle: Rounded Corners 25">
              <a:extLst>
                <a:ext uri="{FF2B5EF4-FFF2-40B4-BE49-F238E27FC236}">
                  <a16:creationId xmlns:a16="http://schemas.microsoft.com/office/drawing/2014/main" id="{AB458B4D-4DE9-F5DC-3F0F-77AA066CC43B}"/>
                </a:ext>
              </a:extLst>
            </p:cNvPr>
            <p:cNvSpPr/>
            <p:nvPr userDrawn="1"/>
          </p:nvSpPr>
          <p:spPr>
            <a:xfrm>
              <a:off x="66180" y="1139717"/>
              <a:ext cx="457200" cy="457200"/>
            </a:xfrm>
            <a:prstGeom prst="roundRect">
              <a:avLst>
                <a:gd name="adj" fmla="val 9982"/>
              </a:avLst>
            </a:prstGeom>
            <a:solidFill>
              <a:schemeClr val="bg1"/>
            </a:solidFill>
            <a:ln>
              <a:noFill/>
            </a:ln>
            <a:effectLst>
              <a:outerShdw blurRad="50800" dist="38100" dir="2700000" algn="tl" rotWithShape="0">
                <a:prstClr val="black">
                  <a:alpha val="40000"/>
                </a:prstClr>
              </a:outerShdw>
            </a:effectLst>
            <a:scene3d>
              <a:camera prst="orthographicFront"/>
              <a:lightRig rig="soft" dir="t">
                <a:rot lat="0" lon="0" rev="18000000"/>
              </a:lightRig>
            </a:scene3d>
            <a:sp3d>
              <a:bevelT w="38100" h="38100" prst="angle"/>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47CCF30D-7E46-244C-68DA-E0BCDBF034AB}"/>
                </a:ext>
              </a:extLst>
            </p:cNvPr>
            <p:cNvPicPr>
              <a:picLocks noChangeAspect="1"/>
            </p:cNvPicPr>
            <p:nvPr userDrawn="1"/>
          </p:nvPicPr>
          <p:blipFill>
            <a:blip r:embed="rId9"/>
            <a:srcRect l="11320" t="36913" r="84996" b="57791"/>
            <a:stretch>
              <a:fillRect/>
            </a:stretch>
          </p:blipFill>
          <p:spPr>
            <a:xfrm>
              <a:off x="126671" y="1232464"/>
              <a:ext cx="336218" cy="271707"/>
            </a:xfrm>
            <a:prstGeom prst="rect">
              <a:avLst/>
            </a:prstGeom>
            <a:effectLst/>
          </p:spPr>
        </p:pic>
      </p:grpSp>
      <p:pic>
        <p:nvPicPr>
          <p:cNvPr id="10" name="Picture 9">
            <a:extLst>
              <a:ext uri="{FF2B5EF4-FFF2-40B4-BE49-F238E27FC236}">
                <a16:creationId xmlns:a16="http://schemas.microsoft.com/office/drawing/2014/main" id="{E43DB2EC-1DB5-50A0-2D0E-C7582F7FE3D7}"/>
              </a:ext>
            </a:extLst>
          </p:cNvPr>
          <p:cNvPicPr>
            <a:picLocks noChangeAspect="1"/>
          </p:cNvPicPr>
          <p:nvPr userDrawn="1"/>
        </p:nvPicPr>
        <p:blipFill>
          <a:blip r:embed="rId4"/>
          <a:srcRect r="4924" b="90861"/>
          <a:stretch>
            <a:fillRect/>
          </a:stretch>
        </p:blipFill>
        <p:spPr>
          <a:xfrm>
            <a:off x="0" y="0"/>
            <a:ext cx="6858000" cy="370682"/>
          </a:xfrm>
          <a:prstGeom prst="rect">
            <a:avLst/>
          </a:prstGeom>
        </p:spPr>
      </p:pic>
    </p:spTree>
    <p:extLst>
      <p:ext uri="{BB962C8B-B14F-4D97-AF65-F5344CB8AC3E}">
        <p14:creationId xmlns:p14="http://schemas.microsoft.com/office/powerpoint/2010/main" val="38486328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Marketing &amp; Sales and CSR_alt">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96AD4A99-8B55-8923-C2C4-261E349A82F4}"/>
              </a:ext>
            </a:extLst>
          </p:cNvPr>
          <p:cNvSpPr/>
          <p:nvPr userDrawn="1"/>
        </p:nvSpPr>
        <p:spPr>
          <a:xfrm>
            <a:off x="0" y="281943"/>
            <a:ext cx="6858000" cy="4290056"/>
          </a:xfrm>
          <a:prstGeom prst="rect">
            <a:avLst/>
          </a:prstGeom>
          <a:solidFill>
            <a:srgbClr val="B86CC4"/>
          </a:solidFill>
          <a:ln w="38100">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8AE49B04-ACA8-810C-5A6D-AC1FA5E162B0}"/>
              </a:ext>
            </a:extLst>
          </p:cNvPr>
          <p:cNvPicPr>
            <a:picLocks noChangeAspect="1"/>
          </p:cNvPicPr>
          <p:nvPr userDrawn="1"/>
        </p:nvPicPr>
        <p:blipFill>
          <a:blip r:embed="rId2"/>
          <a:srcRect r="5801" b="90833"/>
          <a:stretch>
            <a:fillRect/>
          </a:stretch>
        </p:blipFill>
        <p:spPr>
          <a:xfrm>
            <a:off x="0" y="0"/>
            <a:ext cx="6858000" cy="375259"/>
          </a:xfrm>
          <a:prstGeom prst="rect">
            <a:avLst/>
          </a:prstGeom>
        </p:spPr>
      </p:pic>
      <p:sp>
        <p:nvSpPr>
          <p:cNvPr id="37" name="Rectangle 36">
            <a:extLst>
              <a:ext uri="{FF2B5EF4-FFF2-40B4-BE49-F238E27FC236}">
                <a16:creationId xmlns:a16="http://schemas.microsoft.com/office/drawing/2014/main" id="{F7F27D5C-9095-B1D7-71AE-F9D7DEF3FA65}"/>
              </a:ext>
            </a:extLst>
          </p:cNvPr>
          <p:cNvSpPr/>
          <p:nvPr userDrawn="1"/>
        </p:nvSpPr>
        <p:spPr>
          <a:xfrm>
            <a:off x="0" y="4853944"/>
            <a:ext cx="6858000" cy="4290056"/>
          </a:xfrm>
          <a:prstGeom prst="rect">
            <a:avLst/>
          </a:prstGeom>
          <a:solidFill>
            <a:srgbClr val="FFAA00"/>
          </a:solidFill>
          <a:ln w="38100">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6868D053-6E26-3F9A-CED8-3D4BDA159BEF}"/>
              </a:ext>
            </a:extLst>
          </p:cNvPr>
          <p:cNvSpPr/>
          <p:nvPr userDrawn="1"/>
        </p:nvSpPr>
        <p:spPr>
          <a:xfrm>
            <a:off x="91440" y="5033764"/>
            <a:ext cx="6675120" cy="3980105"/>
          </a:xfrm>
          <a:prstGeom prst="rect">
            <a:avLst/>
          </a:prstGeom>
          <a:solidFill>
            <a:srgbClr val="A46803"/>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5C2D15AE-693E-830E-7756-ABCFEB30D4E8}"/>
              </a:ext>
            </a:extLst>
          </p:cNvPr>
          <p:cNvSpPr/>
          <p:nvPr userDrawn="1"/>
        </p:nvSpPr>
        <p:spPr>
          <a:xfrm>
            <a:off x="91440" y="426688"/>
            <a:ext cx="6675120" cy="3980105"/>
          </a:xfrm>
          <a:prstGeom prst="rect">
            <a:avLst/>
          </a:prstGeom>
          <a:solidFill>
            <a:srgbClr val="1A1A1A"/>
          </a:solidFill>
          <a:ln w="381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userDrawn="1">
            <p:ph type="title"/>
          </p:nvPr>
        </p:nvSpPr>
        <p:spPr>
          <a:xfrm>
            <a:off x="2592435" y="456943"/>
            <a:ext cx="4127452" cy="731520"/>
          </a:xfrm>
        </p:spPr>
        <p:txBody>
          <a:bodyPr>
            <a:normAutofit/>
          </a:bodyPr>
          <a:lstStyle>
            <a:lvl1pPr>
              <a:defRPr sz="2400">
                <a:solidFill>
                  <a:schemeClr val="bg1"/>
                </a:solidFill>
              </a:defRPr>
            </a:lvl1pPr>
          </a:lstStyle>
          <a:p>
            <a:r>
              <a:rPr lang="en-US"/>
              <a:t>Click to edit Master title style</a:t>
            </a:r>
          </a:p>
        </p:txBody>
      </p:sp>
      <p:sp>
        <p:nvSpPr>
          <p:cNvPr id="6" name="Content Placeholder 3">
            <a:extLst>
              <a:ext uri="{FF2B5EF4-FFF2-40B4-BE49-F238E27FC236}">
                <a16:creationId xmlns:a16="http://schemas.microsoft.com/office/drawing/2014/main" id="{583A268E-0A11-3FD3-47E2-B98432E70E04}"/>
              </a:ext>
            </a:extLst>
          </p:cNvPr>
          <p:cNvSpPr>
            <a:spLocks noGrp="1"/>
          </p:cNvSpPr>
          <p:nvPr userDrawn="1">
            <p:ph sz="quarter" idx="11"/>
          </p:nvPr>
        </p:nvSpPr>
        <p:spPr>
          <a:xfrm>
            <a:off x="136540" y="1304343"/>
            <a:ext cx="6583347" cy="3043771"/>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8">
            <a:extLst>
              <a:ext uri="{FF2B5EF4-FFF2-40B4-BE49-F238E27FC236}">
                <a16:creationId xmlns:a16="http://schemas.microsoft.com/office/drawing/2014/main" id="{D0CF2397-0132-DDA8-02AC-57BAB377E241}"/>
              </a:ext>
            </a:extLst>
          </p:cNvPr>
          <p:cNvSpPr>
            <a:spLocks noGrp="1"/>
          </p:cNvSpPr>
          <p:nvPr userDrawn="1">
            <p:ph type="body" sz="quarter" idx="12"/>
          </p:nvPr>
        </p:nvSpPr>
        <p:spPr>
          <a:xfrm>
            <a:off x="136540" y="5023803"/>
            <a:ext cx="6583347" cy="731520"/>
          </a:xfrm>
        </p:spPr>
        <p:txBody>
          <a:bodyPr anchor="ctr">
            <a:noAutofit/>
          </a:bodyPr>
          <a:lstStyle>
            <a:lvl1pPr>
              <a:buNone/>
              <a:defRPr sz="2400" b="1" i="1">
                <a:solidFill>
                  <a:schemeClr val="bg1"/>
                </a:solidFill>
                <a:latin typeface="Montserrat ExtraBold" pitchFamily="2" charset="0"/>
              </a:defRPr>
            </a:lvl1pPr>
            <a:lvl2pPr>
              <a:buNone/>
              <a:defRPr sz="1800">
                <a:latin typeface="Montserrat ExtraBold" pitchFamily="2" charset="0"/>
              </a:defRPr>
            </a:lvl2pPr>
            <a:lvl3pPr>
              <a:buNone/>
              <a:defRPr sz="1600">
                <a:latin typeface="Montserrat ExtraBold" pitchFamily="2" charset="0"/>
              </a:defRPr>
            </a:lvl3pPr>
            <a:lvl4pPr>
              <a:buNone/>
              <a:defRPr sz="1400">
                <a:latin typeface="Montserrat ExtraBold" pitchFamily="2" charset="0"/>
              </a:defRPr>
            </a:lvl4pPr>
            <a:lvl5pPr>
              <a:buNone/>
              <a:defRPr sz="1400">
                <a:latin typeface="Montserrat ExtraBold" pitchFamily="2" charset="0"/>
              </a:defRPr>
            </a:lvl5pPr>
          </a:lstStyle>
          <a:p>
            <a:pPr lvl="0"/>
            <a:r>
              <a:rPr lang="en-US"/>
              <a:t>Click to edit Master text styles</a:t>
            </a:r>
          </a:p>
        </p:txBody>
      </p:sp>
      <p:graphicFrame>
        <p:nvGraphicFramePr>
          <p:cNvPr id="43" name="Table 42">
            <a:extLst>
              <a:ext uri="{FF2B5EF4-FFF2-40B4-BE49-F238E27FC236}">
                <a16:creationId xmlns:a16="http://schemas.microsoft.com/office/drawing/2014/main" id="{C5197DCF-F43E-C7F4-EAF4-A0296109F81D}"/>
              </a:ext>
            </a:extLst>
          </p:cNvPr>
          <p:cNvGraphicFramePr>
            <a:graphicFrameLocks noGrp="1"/>
          </p:cNvGraphicFramePr>
          <p:nvPr userDrawn="1">
            <p:extLst>
              <p:ext uri="{D42A27DB-BD31-4B8C-83A1-F6EECF244321}">
                <p14:modId xmlns:p14="http://schemas.microsoft.com/office/powerpoint/2010/main" val="471106025"/>
              </p:ext>
            </p:extLst>
          </p:nvPr>
        </p:nvGraphicFramePr>
        <p:xfrm>
          <a:off x="4026151" y="6558730"/>
          <a:ext cx="2743200" cy="2285911"/>
        </p:xfrm>
        <a:graphic>
          <a:graphicData uri="http://schemas.openxmlformats.org/drawingml/2006/table">
            <a:tbl>
              <a:tblPr bandRow="1">
                <a:tableStyleId>{5C22544A-7EE6-4342-B048-85BDC9FD1C3A}</a:tableStyleId>
              </a:tblPr>
              <a:tblGrid>
                <a:gridCol w="2743200">
                  <a:extLst>
                    <a:ext uri="{9D8B030D-6E8A-4147-A177-3AD203B41FA5}">
                      <a16:colId xmlns:a16="http://schemas.microsoft.com/office/drawing/2014/main" val="4100005231"/>
                    </a:ext>
                  </a:extLst>
                </a:gridCol>
              </a:tblGrid>
              <a:tr h="296902">
                <a:tc>
                  <a:txBody>
                    <a:bodyPr/>
                    <a:lstStyle/>
                    <a:p>
                      <a:r>
                        <a:rPr lang="en-US" b="1">
                          <a:solidFill>
                            <a:schemeClr val="bg1"/>
                          </a:solidFill>
                        </a:rPr>
                        <a:t>BONUSES</a:t>
                      </a: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A46803"/>
                    </a:solidFill>
                  </a:tcPr>
                </a:tc>
                <a:extLst>
                  <a:ext uri="{0D108BD9-81ED-4DB2-BD59-A6C34878D82A}">
                    <a16:rowId xmlns:a16="http://schemas.microsoft.com/office/drawing/2014/main" val="3747450753"/>
                  </a:ext>
                </a:extLst>
              </a:tr>
              <a:tr h="278618">
                <a:tc>
                  <a:txBody>
                    <a:bodyPr/>
                    <a:lstStyle/>
                    <a:p>
                      <a:r>
                        <a:rPr lang="en-US" b="1">
                          <a:solidFill>
                            <a:schemeClr val="bg1"/>
                          </a:solidFill>
                        </a:rPr>
                        <a:t>BENEFITS</a:t>
                      </a: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A46803"/>
                    </a:solidFill>
                  </a:tcPr>
                </a:tc>
                <a:extLst>
                  <a:ext uri="{0D108BD9-81ED-4DB2-BD59-A6C34878D82A}">
                    <a16:rowId xmlns:a16="http://schemas.microsoft.com/office/drawing/2014/main" val="1643693053"/>
                  </a:ext>
                </a:extLst>
              </a:tr>
              <a:tr h="969367">
                <a:tc>
                  <a:txBody>
                    <a:bodyPr/>
                    <a:lstStyle/>
                    <a:p>
                      <a:r>
                        <a:rPr lang="en-US" b="1">
                          <a:solidFill>
                            <a:schemeClr val="bg1"/>
                          </a:solidFill>
                        </a:rPr>
                        <a:t>CHARITABLE GIVING</a:t>
                      </a:r>
                    </a:p>
                  </a:txBody>
                  <a:tcP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A46803"/>
                    </a:solidFill>
                  </a:tcPr>
                </a:tc>
                <a:extLst>
                  <a:ext uri="{0D108BD9-81ED-4DB2-BD59-A6C34878D82A}">
                    <a16:rowId xmlns:a16="http://schemas.microsoft.com/office/drawing/2014/main" val="2887206590"/>
                  </a:ext>
                </a:extLst>
              </a:tr>
              <a:tr h="741024">
                <a:tc>
                  <a:txBody>
                    <a:bodyPr/>
                    <a:lstStyle/>
                    <a:p>
                      <a:r>
                        <a:rPr lang="en-US" b="1">
                          <a:solidFill>
                            <a:schemeClr val="bg1"/>
                          </a:solidFill>
                        </a:rPr>
                        <a:t>VOLUNTEER EFFORTS</a:t>
                      </a:r>
                    </a:p>
                  </a:txBody>
                  <a:tcP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noFill/>
                      <a:prstDash val="solid"/>
                      <a:round/>
                      <a:headEnd type="none" w="med" len="med"/>
                      <a:tailEnd type="none" w="med" len="med"/>
                    </a:lnB>
                    <a:solidFill>
                      <a:srgbClr val="A46803"/>
                    </a:solidFill>
                  </a:tcPr>
                </a:tc>
                <a:extLst>
                  <a:ext uri="{0D108BD9-81ED-4DB2-BD59-A6C34878D82A}">
                    <a16:rowId xmlns:a16="http://schemas.microsoft.com/office/drawing/2014/main" val="1250053745"/>
                  </a:ext>
                </a:extLst>
              </a:tr>
            </a:tbl>
          </a:graphicData>
        </a:graphic>
      </p:graphicFrame>
      <p:grpSp>
        <p:nvGrpSpPr>
          <p:cNvPr id="49" name="Group 48">
            <a:extLst>
              <a:ext uri="{FF2B5EF4-FFF2-40B4-BE49-F238E27FC236}">
                <a16:creationId xmlns:a16="http://schemas.microsoft.com/office/drawing/2014/main" id="{772F08CA-C7C4-91DE-A5D5-80C920FA27D7}"/>
              </a:ext>
            </a:extLst>
          </p:cNvPr>
          <p:cNvGrpSpPr/>
          <p:nvPr userDrawn="1"/>
        </p:nvGrpSpPr>
        <p:grpSpPr>
          <a:xfrm>
            <a:off x="4026150" y="7372442"/>
            <a:ext cx="2743200" cy="675451"/>
            <a:chOff x="4026150" y="7372442"/>
            <a:chExt cx="2743200" cy="675451"/>
          </a:xfrm>
        </p:grpSpPr>
        <p:pic>
          <p:nvPicPr>
            <p:cNvPr id="44" name="Picture 43">
              <a:extLst>
                <a:ext uri="{FF2B5EF4-FFF2-40B4-BE49-F238E27FC236}">
                  <a16:creationId xmlns:a16="http://schemas.microsoft.com/office/drawing/2014/main" id="{4061006D-9A1F-EC8C-D71D-2D548BAE6EDA}"/>
                </a:ext>
              </a:extLst>
            </p:cNvPr>
            <p:cNvPicPr>
              <a:picLocks noChangeAspect="1"/>
            </p:cNvPicPr>
            <p:nvPr userDrawn="1"/>
          </p:nvPicPr>
          <p:blipFill>
            <a:blip r:embed="rId3"/>
            <a:srcRect b="57903"/>
            <a:stretch>
              <a:fillRect/>
            </a:stretch>
          </p:blipFill>
          <p:spPr>
            <a:xfrm>
              <a:off x="4026150" y="7372442"/>
              <a:ext cx="2743200" cy="675451"/>
            </a:xfrm>
            <a:prstGeom prst="rect">
              <a:avLst/>
            </a:prstGeom>
          </p:spPr>
        </p:pic>
        <p:pic>
          <p:nvPicPr>
            <p:cNvPr id="45" name="Picture 44">
              <a:extLst>
                <a:ext uri="{FF2B5EF4-FFF2-40B4-BE49-F238E27FC236}">
                  <a16:creationId xmlns:a16="http://schemas.microsoft.com/office/drawing/2014/main" id="{F36A12B9-CCE6-C524-E679-40BA61F6FED2}"/>
                </a:ext>
              </a:extLst>
            </p:cNvPr>
            <p:cNvPicPr>
              <a:picLocks noChangeAspect="1"/>
            </p:cNvPicPr>
            <p:nvPr userDrawn="1"/>
          </p:nvPicPr>
          <p:blipFill>
            <a:blip r:embed="rId4"/>
            <a:srcRect l="66848" t="17182" r="-2" b="57831"/>
            <a:stretch>
              <a:fillRect/>
            </a:stretch>
          </p:blipFill>
          <p:spPr>
            <a:xfrm>
              <a:off x="5859890" y="7646395"/>
              <a:ext cx="909460" cy="401498"/>
            </a:xfrm>
            <a:prstGeom prst="rect">
              <a:avLst/>
            </a:prstGeom>
          </p:spPr>
        </p:pic>
        <p:pic>
          <p:nvPicPr>
            <p:cNvPr id="20" name="Picture 19">
              <a:extLst>
                <a:ext uri="{FF2B5EF4-FFF2-40B4-BE49-F238E27FC236}">
                  <a16:creationId xmlns:a16="http://schemas.microsoft.com/office/drawing/2014/main" id="{35670754-6283-3421-DEA5-DC54A60C1186}"/>
                </a:ext>
              </a:extLst>
            </p:cNvPr>
            <p:cNvPicPr>
              <a:picLocks noChangeAspect="1"/>
            </p:cNvPicPr>
            <p:nvPr userDrawn="1"/>
          </p:nvPicPr>
          <p:blipFill>
            <a:blip r:embed="rId5"/>
            <a:srcRect l="33223" t="14721" r="33907" b="57850"/>
            <a:stretch>
              <a:fillRect/>
            </a:stretch>
          </p:blipFill>
          <p:spPr>
            <a:xfrm>
              <a:off x="4946900" y="7610541"/>
              <a:ext cx="901701" cy="437352"/>
            </a:xfrm>
            <a:prstGeom prst="rect">
              <a:avLst/>
            </a:prstGeom>
          </p:spPr>
        </p:pic>
      </p:grpSp>
      <p:grpSp>
        <p:nvGrpSpPr>
          <p:cNvPr id="48" name="Group 47">
            <a:extLst>
              <a:ext uri="{FF2B5EF4-FFF2-40B4-BE49-F238E27FC236}">
                <a16:creationId xmlns:a16="http://schemas.microsoft.com/office/drawing/2014/main" id="{752C8174-BD4C-DF6D-9B40-509A20A11F9E}"/>
              </a:ext>
            </a:extLst>
          </p:cNvPr>
          <p:cNvGrpSpPr/>
          <p:nvPr userDrawn="1"/>
        </p:nvGrpSpPr>
        <p:grpSpPr>
          <a:xfrm>
            <a:off x="4026150" y="8334338"/>
            <a:ext cx="2743200" cy="672076"/>
            <a:chOff x="4026150" y="8334338"/>
            <a:chExt cx="2743200" cy="672076"/>
          </a:xfrm>
        </p:grpSpPr>
        <p:pic>
          <p:nvPicPr>
            <p:cNvPr id="16" name="Picture 15">
              <a:extLst>
                <a:ext uri="{FF2B5EF4-FFF2-40B4-BE49-F238E27FC236}">
                  <a16:creationId xmlns:a16="http://schemas.microsoft.com/office/drawing/2014/main" id="{53997BCC-22A7-6AD5-1385-5A1F8ECB53AA}"/>
                </a:ext>
              </a:extLst>
            </p:cNvPr>
            <p:cNvPicPr>
              <a:picLocks noChangeAspect="1"/>
            </p:cNvPicPr>
            <p:nvPr userDrawn="1"/>
          </p:nvPicPr>
          <p:blipFill>
            <a:blip r:embed="rId3"/>
            <a:srcRect t="58113"/>
            <a:stretch>
              <a:fillRect/>
            </a:stretch>
          </p:blipFill>
          <p:spPr>
            <a:xfrm>
              <a:off x="4026150" y="8334338"/>
              <a:ext cx="2743200" cy="672076"/>
            </a:xfrm>
            <a:prstGeom prst="rect">
              <a:avLst/>
            </a:prstGeom>
          </p:spPr>
        </p:pic>
        <p:pic>
          <p:nvPicPr>
            <p:cNvPr id="46" name="Picture 45">
              <a:extLst>
                <a:ext uri="{FF2B5EF4-FFF2-40B4-BE49-F238E27FC236}">
                  <a16:creationId xmlns:a16="http://schemas.microsoft.com/office/drawing/2014/main" id="{7FBD9A63-9DBA-A51E-4678-60AD73EB0B82}"/>
                </a:ext>
              </a:extLst>
            </p:cNvPr>
            <p:cNvPicPr>
              <a:picLocks noChangeAspect="1"/>
            </p:cNvPicPr>
            <p:nvPr userDrawn="1"/>
          </p:nvPicPr>
          <p:blipFill>
            <a:blip r:embed="rId4"/>
            <a:srcRect l="66848" t="75013" r="-2"/>
            <a:stretch>
              <a:fillRect/>
            </a:stretch>
          </p:blipFill>
          <p:spPr>
            <a:xfrm>
              <a:off x="5859890" y="8604916"/>
              <a:ext cx="909460" cy="401498"/>
            </a:xfrm>
            <a:prstGeom prst="rect">
              <a:avLst/>
            </a:prstGeom>
          </p:spPr>
        </p:pic>
        <p:pic>
          <p:nvPicPr>
            <p:cNvPr id="47" name="Picture 46">
              <a:extLst>
                <a:ext uri="{FF2B5EF4-FFF2-40B4-BE49-F238E27FC236}">
                  <a16:creationId xmlns:a16="http://schemas.microsoft.com/office/drawing/2014/main" id="{392BD38C-D19A-DD05-F794-F235DB340D29}"/>
                </a:ext>
              </a:extLst>
            </p:cNvPr>
            <p:cNvPicPr>
              <a:picLocks noChangeAspect="1"/>
            </p:cNvPicPr>
            <p:nvPr userDrawn="1"/>
          </p:nvPicPr>
          <p:blipFill>
            <a:blip r:embed="rId5"/>
            <a:srcRect l="32979" t="72571" r="34151"/>
            <a:stretch>
              <a:fillRect/>
            </a:stretch>
          </p:blipFill>
          <p:spPr>
            <a:xfrm>
              <a:off x="4946900" y="8569062"/>
              <a:ext cx="901701" cy="437352"/>
            </a:xfrm>
            <a:prstGeom prst="rect">
              <a:avLst/>
            </a:prstGeom>
          </p:spPr>
        </p:pic>
      </p:grpSp>
      <p:sp>
        <p:nvSpPr>
          <p:cNvPr id="4" name="Content Placeholder 3">
            <a:extLst>
              <a:ext uri="{FF2B5EF4-FFF2-40B4-BE49-F238E27FC236}">
                <a16:creationId xmlns:a16="http://schemas.microsoft.com/office/drawing/2014/main" id="{3DE48A4F-BC2B-5EBB-B0C4-3F86B96A6CEF}"/>
              </a:ext>
            </a:extLst>
          </p:cNvPr>
          <p:cNvSpPr>
            <a:spLocks noGrp="1"/>
          </p:cNvSpPr>
          <p:nvPr userDrawn="1">
            <p:ph sz="quarter" idx="10"/>
          </p:nvPr>
        </p:nvSpPr>
        <p:spPr>
          <a:xfrm>
            <a:off x="136540" y="5841584"/>
            <a:ext cx="6583347" cy="306177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aphicFrame>
        <p:nvGraphicFramePr>
          <p:cNvPr id="50" name="Table 49">
            <a:extLst>
              <a:ext uri="{FF2B5EF4-FFF2-40B4-BE49-F238E27FC236}">
                <a16:creationId xmlns:a16="http://schemas.microsoft.com/office/drawing/2014/main" id="{F7FE520C-C2E7-A4C1-FD5C-3026F4E2D850}"/>
              </a:ext>
            </a:extLst>
          </p:cNvPr>
          <p:cNvGraphicFramePr>
            <a:graphicFrameLocks noGrp="1"/>
          </p:cNvGraphicFramePr>
          <p:nvPr userDrawn="1">
            <p:extLst>
              <p:ext uri="{D42A27DB-BD31-4B8C-83A1-F6EECF244321}">
                <p14:modId xmlns:p14="http://schemas.microsoft.com/office/powerpoint/2010/main" val="3876828545"/>
              </p:ext>
            </p:extLst>
          </p:nvPr>
        </p:nvGraphicFramePr>
        <p:xfrm>
          <a:off x="89867" y="402208"/>
          <a:ext cx="2412701" cy="1452573"/>
        </p:xfrm>
        <a:graphic>
          <a:graphicData uri="http://schemas.openxmlformats.org/drawingml/2006/table">
            <a:tbl>
              <a:tblPr bandRow="1">
                <a:tableStyleId>{5C22544A-7EE6-4342-B048-85BDC9FD1C3A}</a:tableStyleId>
              </a:tblPr>
              <a:tblGrid>
                <a:gridCol w="2412701">
                  <a:extLst>
                    <a:ext uri="{9D8B030D-6E8A-4147-A177-3AD203B41FA5}">
                      <a16:colId xmlns:a16="http://schemas.microsoft.com/office/drawing/2014/main" val="527042293"/>
                    </a:ext>
                  </a:extLst>
                </a:gridCol>
              </a:tblGrid>
              <a:tr h="484191">
                <a:tc>
                  <a:txBody>
                    <a:bodyPr/>
                    <a:lstStyle/>
                    <a:p>
                      <a:r>
                        <a:rPr lang="en-US" b="1">
                          <a:solidFill>
                            <a:schemeClr val="bg1"/>
                          </a:solidFill>
                        </a:rPr>
                        <a:t>RESEARCH FEATURE REQUESTS</a:t>
                      </a:r>
                    </a:p>
                  </a:txBody>
                  <a:tcPr anchor="ctr">
                    <a:lnL w="12700" cmpd="sng">
                      <a:noFill/>
                    </a:lnL>
                    <a:lnR w="12700" cmpd="sng">
                      <a:noFill/>
                    </a:lnR>
                    <a:lnT w="12700" cmpd="sng">
                      <a:noFill/>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B86CC4"/>
                    </a:solidFill>
                  </a:tcPr>
                </a:tc>
                <a:extLst>
                  <a:ext uri="{0D108BD9-81ED-4DB2-BD59-A6C34878D82A}">
                    <a16:rowId xmlns:a16="http://schemas.microsoft.com/office/drawing/2014/main" val="3636785360"/>
                  </a:ext>
                </a:extLst>
              </a:tr>
              <a:tr h="484191">
                <a:tc>
                  <a:txBody>
                    <a:bodyPr/>
                    <a:lstStyle/>
                    <a:p>
                      <a:r>
                        <a:rPr lang="en-US" b="1">
                          <a:solidFill>
                            <a:schemeClr val="bg1"/>
                          </a:solidFill>
                        </a:rPr>
                        <a:t>RESEARCH PRICE RANGE</a:t>
                      </a:r>
                    </a:p>
                  </a:txBody>
                  <a:tcPr anchor="ctr">
                    <a:lnL w="12700" cmpd="sng">
                      <a:noFill/>
                    </a:lnL>
                    <a:lnR w="12700" cmpd="sng">
                      <a:noFill/>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B86CC4"/>
                    </a:solidFill>
                  </a:tcPr>
                </a:tc>
                <a:extLst>
                  <a:ext uri="{0D108BD9-81ED-4DB2-BD59-A6C34878D82A}">
                    <a16:rowId xmlns:a16="http://schemas.microsoft.com/office/drawing/2014/main" val="1924553329"/>
                  </a:ext>
                </a:extLst>
              </a:tr>
              <a:tr h="484191">
                <a:tc>
                  <a:txBody>
                    <a:bodyPr/>
                    <a:lstStyle/>
                    <a:p>
                      <a:r>
                        <a:rPr lang="en-US" b="1">
                          <a:solidFill>
                            <a:schemeClr val="bg1"/>
                          </a:solidFill>
                        </a:rPr>
                        <a:t>ADVERTISING</a:t>
                      </a:r>
                    </a:p>
                  </a:txBody>
                  <a:tcPr anchor="ctr">
                    <a:lnL w="12700" cmpd="sng">
                      <a:noFill/>
                    </a:lnL>
                    <a:lnR w="12700" cmpd="sng">
                      <a:noFill/>
                    </a:lnR>
                    <a:lnT w="762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B86CC4"/>
                    </a:solidFill>
                  </a:tcPr>
                </a:tc>
                <a:extLst>
                  <a:ext uri="{0D108BD9-81ED-4DB2-BD59-A6C34878D82A}">
                    <a16:rowId xmlns:a16="http://schemas.microsoft.com/office/drawing/2014/main" val="1430307242"/>
                  </a:ext>
                </a:extLst>
              </a:tr>
            </a:tbl>
          </a:graphicData>
        </a:graphic>
      </p:graphicFrame>
      <p:pic>
        <p:nvPicPr>
          <p:cNvPr id="8" name="Picture 7">
            <a:extLst>
              <a:ext uri="{FF2B5EF4-FFF2-40B4-BE49-F238E27FC236}">
                <a16:creationId xmlns:a16="http://schemas.microsoft.com/office/drawing/2014/main" id="{845B29C5-30D0-2A5B-C029-46681973AD6B}"/>
              </a:ext>
            </a:extLst>
          </p:cNvPr>
          <p:cNvPicPr>
            <a:picLocks noChangeAspect="1"/>
          </p:cNvPicPr>
          <p:nvPr userDrawn="1"/>
        </p:nvPicPr>
        <p:blipFill>
          <a:blip r:embed="rId6"/>
          <a:srcRect l="1" r="4913" b="90517"/>
          <a:stretch>
            <a:fillRect/>
          </a:stretch>
        </p:blipFill>
        <p:spPr>
          <a:xfrm>
            <a:off x="0" y="4558300"/>
            <a:ext cx="6858000" cy="384577"/>
          </a:xfrm>
          <a:prstGeom prst="rect">
            <a:avLst/>
          </a:prstGeom>
        </p:spPr>
      </p:pic>
    </p:spTree>
    <p:extLst>
      <p:ext uri="{BB962C8B-B14F-4D97-AF65-F5344CB8AC3E}">
        <p14:creationId xmlns:p14="http://schemas.microsoft.com/office/powerpoint/2010/main" val="33642086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Section Header">
    <p:spTree>
      <p:nvGrpSpPr>
        <p:cNvPr id="1" name=""/>
        <p:cNvGrpSpPr/>
        <p:nvPr/>
      </p:nvGrpSpPr>
      <p:grpSpPr>
        <a:xfrm>
          <a:off x="0" y="0"/>
          <a:ext cx="0" cy="0"/>
          <a:chOff x="0" y="0"/>
          <a:chExt cx="0" cy="0"/>
        </a:xfrm>
      </p:grpSpPr>
      <p:pic>
        <p:nvPicPr>
          <p:cNvPr id="10" name="Picture 9" descr="A screenshot of a video game&#10;&#10;AI-generated content may be incorrect.">
            <a:extLst>
              <a:ext uri="{FF2B5EF4-FFF2-40B4-BE49-F238E27FC236}">
                <a16:creationId xmlns:a16="http://schemas.microsoft.com/office/drawing/2014/main" id="{EFF81635-B53C-29E5-61AC-BE201AF2A919}"/>
              </a:ext>
            </a:extLst>
          </p:cNvPr>
          <p:cNvPicPr>
            <a:picLocks noChangeAspect="1"/>
          </p:cNvPicPr>
          <p:nvPr userDrawn="1"/>
        </p:nvPicPr>
        <p:blipFill>
          <a:blip r:embed="rId2"/>
          <a:srcRect l="1572" t="16315" r="14681"/>
          <a:stretch>
            <a:fillRect/>
          </a:stretch>
        </p:blipFill>
        <p:spPr>
          <a:xfrm>
            <a:off x="0" y="1"/>
            <a:ext cx="6858000" cy="4568573"/>
          </a:xfrm>
          <a:prstGeom prst="rect">
            <a:avLst/>
          </a:prstGeom>
        </p:spPr>
      </p:pic>
      <p:sp>
        <p:nvSpPr>
          <p:cNvPr id="9" name="Rectangle 8">
            <a:extLst>
              <a:ext uri="{FF2B5EF4-FFF2-40B4-BE49-F238E27FC236}">
                <a16:creationId xmlns:a16="http://schemas.microsoft.com/office/drawing/2014/main" id="{D64EB4F9-6E38-408B-AB4D-8A8CC8DA7EFF}"/>
              </a:ext>
            </a:extLst>
          </p:cNvPr>
          <p:cNvSpPr/>
          <p:nvPr/>
        </p:nvSpPr>
        <p:spPr>
          <a:xfrm>
            <a:off x="1" y="0"/>
            <a:ext cx="6863142" cy="4572000"/>
          </a:xfrm>
          <a:prstGeom prst="rect">
            <a:avLst/>
          </a:prstGeom>
          <a:gradFill flip="none" rotWithShape="1">
            <a:gsLst>
              <a:gs pos="99000">
                <a:srgbClr val="285F74"/>
              </a:gs>
              <a:gs pos="66968">
                <a:srgbClr val="285F74">
                  <a:alpha val="84000"/>
                </a:srgbClr>
              </a:gs>
              <a:gs pos="20000">
                <a:srgbClr val="285F74">
                  <a:alpha val="76000"/>
                </a:srgbClr>
              </a:gs>
              <a:gs pos="3000">
                <a:srgbClr val="285F74">
                  <a:alpha val="42000"/>
                </a:srgbClr>
              </a:gs>
            </a:gsLst>
            <a:lin ang="108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1013">
              <a:solidFill>
                <a:schemeClr val="accent1"/>
              </a:solidFill>
            </a:endParaRPr>
          </a:p>
        </p:txBody>
      </p:sp>
      <p:sp>
        <p:nvSpPr>
          <p:cNvPr id="3" name="Rectangle 2">
            <a:extLst>
              <a:ext uri="{FF2B5EF4-FFF2-40B4-BE49-F238E27FC236}">
                <a16:creationId xmlns:a16="http://schemas.microsoft.com/office/drawing/2014/main" id="{6165532A-DA5D-7A4B-A8F2-EA59D3F584C4}"/>
              </a:ext>
            </a:extLst>
          </p:cNvPr>
          <p:cNvSpPr/>
          <p:nvPr userDrawn="1"/>
        </p:nvSpPr>
        <p:spPr>
          <a:xfrm>
            <a:off x="-5143" y="4572000"/>
            <a:ext cx="4095880" cy="4572000"/>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1013">
              <a:solidFill>
                <a:schemeClr val="accent1"/>
              </a:solidFill>
            </a:endParaRPr>
          </a:p>
        </p:txBody>
      </p:sp>
      <p:sp>
        <p:nvSpPr>
          <p:cNvPr id="8" name="Text Placeholder 7">
            <a:extLst>
              <a:ext uri="{FF2B5EF4-FFF2-40B4-BE49-F238E27FC236}">
                <a16:creationId xmlns:a16="http://schemas.microsoft.com/office/drawing/2014/main" id="{D66CA318-E6D3-3B4F-5728-B6191673A11D}"/>
              </a:ext>
            </a:extLst>
          </p:cNvPr>
          <p:cNvSpPr>
            <a:spLocks noGrp="1"/>
          </p:cNvSpPr>
          <p:nvPr>
            <p:ph type="body" sz="quarter" idx="11"/>
          </p:nvPr>
        </p:nvSpPr>
        <p:spPr>
          <a:xfrm>
            <a:off x="212725" y="4729796"/>
            <a:ext cx="6432550" cy="42221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aphicFrame>
        <p:nvGraphicFramePr>
          <p:cNvPr id="5" name="Table 4">
            <a:extLst>
              <a:ext uri="{FF2B5EF4-FFF2-40B4-BE49-F238E27FC236}">
                <a16:creationId xmlns:a16="http://schemas.microsoft.com/office/drawing/2014/main" id="{8C55620F-D80B-2545-C35C-2F479437F2F7}"/>
              </a:ext>
            </a:extLst>
          </p:cNvPr>
          <p:cNvGraphicFramePr>
            <a:graphicFrameLocks noGrp="1"/>
          </p:cNvGraphicFramePr>
          <p:nvPr userDrawn="1">
            <p:extLst>
              <p:ext uri="{D42A27DB-BD31-4B8C-83A1-F6EECF244321}">
                <p14:modId xmlns:p14="http://schemas.microsoft.com/office/powerpoint/2010/main" val="596446223"/>
              </p:ext>
            </p:extLst>
          </p:nvPr>
        </p:nvGraphicFramePr>
        <p:xfrm>
          <a:off x="106364" y="2462343"/>
          <a:ext cx="6645272" cy="1806439"/>
        </p:xfrm>
        <a:graphic>
          <a:graphicData uri="http://schemas.openxmlformats.org/drawingml/2006/table">
            <a:tbl>
              <a:tblPr firstRow="1" bandRow="1">
                <a:tableStyleId>{5C22544A-7EE6-4342-B048-85BDC9FD1C3A}</a:tableStyleId>
              </a:tblPr>
              <a:tblGrid>
                <a:gridCol w="254561">
                  <a:extLst>
                    <a:ext uri="{9D8B030D-6E8A-4147-A177-3AD203B41FA5}">
                      <a16:colId xmlns:a16="http://schemas.microsoft.com/office/drawing/2014/main" val="2430237591"/>
                    </a:ext>
                  </a:extLst>
                </a:gridCol>
                <a:gridCol w="951256">
                  <a:extLst>
                    <a:ext uri="{9D8B030D-6E8A-4147-A177-3AD203B41FA5}">
                      <a16:colId xmlns:a16="http://schemas.microsoft.com/office/drawing/2014/main" val="1523095774"/>
                    </a:ext>
                  </a:extLst>
                </a:gridCol>
                <a:gridCol w="750287">
                  <a:extLst>
                    <a:ext uri="{9D8B030D-6E8A-4147-A177-3AD203B41FA5}">
                      <a16:colId xmlns:a16="http://schemas.microsoft.com/office/drawing/2014/main" val="2476188658"/>
                    </a:ext>
                  </a:extLst>
                </a:gridCol>
                <a:gridCol w="463204">
                  <a:extLst>
                    <a:ext uri="{9D8B030D-6E8A-4147-A177-3AD203B41FA5}">
                      <a16:colId xmlns:a16="http://schemas.microsoft.com/office/drawing/2014/main" val="624624070"/>
                    </a:ext>
                  </a:extLst>
                </a:gridCol>
                <a:gridCol w="638177">
                  <a:extLst>
                    <a:ext uri="{9D8B030D-6E8A-4147-A177-3AD203B41FA5}">
                      <a16:colId xmlns:a16="http://schemas.microsoft.com/office/drawing/2014/main" val="713796738"/>
                    </a:ext>
                  </a:extLst>
                </a:gridCol>
                <a:gridCol w="638177">
                  <a:extLst>
                    <a:ext uri="{9D8B030D-6E8A-4147-A177-3AD203B41FA5}">
                      <a16:colId xmlns:a16="http://schemas.microsoft.com/office/drawing/2014/main" val="1651448130"/>
                    </a:ext>
                  </a:extLst>
                </a:gridCol>
                <a:gridCol w="638177">
                  <a:extLst>
                    <a:ext uri="{9D8B030D-6E8A-4147-A177-3AD203B41FA5}">
                      <a16:colId xmlns:a16="http://schemas.microsoft.com/office/drawing/2014/main" val="1712265328"/>
                    </a:ext>
                  </a:extLst>
                </a:gridCol>
                <a:gridCol w="638177">
                  <a:extLst>
                    <a:ext uri="{9D8B030D-6E8A-4147-A177-3AD203B41FA5}">
                      <a16:colId xmlns:a16="http://schemas.microsoft.com/office/drawing/2014/main" val="3336861247"/>
                    </a:ext>
                  </a:extLst>
                </a:gridCol>
                <a:gridCol w="638177">
                  <a:extLst>
                    <a:ext uri="{9D8B030D-6E8A-4147-A177-3AD203B41FA5}">
                      <a16:colId xmlns:a16="http://schemas.microsoft.com/office/drawing/2014/main" val="1829230497"/>
                    </a:ext>
                  </a:extLst>
                </a:gridCol>
                <a:gridCol w="638177">
                  <a:extLst>
                    <a:ext uri="{9D8B030D-6E8A-4147-A177-3AD203B41FA5}">
                      <a16:colId xmlns:a16="http://schemas.microsoft.com/office/drawing/2014/main" val="1817467815"/>
                    </a:ext>
                  </a:extLst>
                </a:gridCol>
                <a:gridCol w="396902">
                  <a:extLst>
                    <a:ext uri="{9D8B030D-6E8A-4147-A177-3AD203B41FA5}">
                      <a16:colId xmlns:a16="http://schemas.microsoft.com/office/drawing/2014/main" val="4032232322"/>
                    </a:ext>
                  </a:extLst>
                </a:gridCol>
              </a:tblGrid>
              <a:tr h="321330">
                <a:tc rowSpan="2">
                  <a:txBody>
                    <a:bodyPr/>
                    <a:lstStyle/>
                    <a:p>
                      <a:pPr algn="r"/>
                      <a:r>
                        <a:rPr lang="en-US" sz="1000" b="1">
                          <a:latin typeface="+mn-lt"/>
                        </a:rPr>
                        <a:t>Quarter</a:t>
                      </a:r>
                    </a:p>
                  </a:txBody>
                  <a:tcPr marL="0" marR="45720" vert="vert27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85F74"/>
                    </a:solidFill>
                  </a:tcPr>
                </a:tc>
                <a:tc rowSpan="2">
                  <a:txBody>
                    <a:bodyPr/>
                    <a:lstStyle/>
                    <a:p>
                      <a:pPr algn="ctr"/>
                      <a:r>
                        <a:rPr lang="en-US" sz="1000" b="1">
                          <a:latin typeface="+mn-lt"/>
                        </a:rPr>
                        <a:t>Total Value</a:t>
                      </a:r>
                    </a:p>
                  </a:txBody>
                  <a:tcPr marL="0" marR="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85F74"/>
                    </a:solidFill>
                  </a:tcPr>
                </a:tc>
                <a:tc rowSpan="2">
                  <a:txBody>
                    <a:bodyPr/>
                    <a:lstStyle/>
                    <a:p>
                      <a:pPr marL="0" marR="0" lvl="0" indent="0" algn="ctr" defTabSz="257158" rtl="0" eaLnBrk="1" fontAlgn="auto" latinLnBrk="0" hangingPunct="1">
                        <a:lnSpc>
                          <a:spcPct val="100000"/>
                        </a:lnSpc>
                        <a:spcBef>
                          <a:spcPts val="0"/>
                        </a:spcBef>
                        <a:spcAft>
                          <a:spcPts val="0"/>
                        </a:spcAft>
                        <a:buClrTx/>
                        <a:buSzTx/>
                        <a:buFontTx/>
                        <a:buNone/>
                        <a:tabLst/>
                        <a:defRPr/>
                      </a:pPr>
                      <a:r>
                        <a:rPr lang="en-US" sz="1000" b="1">
                          <a:latin typeface="+mn-lt"/>
                        </a:rPr>
                        <a:t>Total R&amp;D Features Developed</a:t>
                      </a:r>
                    </a:p>
                  </a:txBody>
                  <a:tcPr marL="0" marR="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85F74"/>
                    </a:solidFill>
                  </a:tcPr>
                </a:tc>
                <a:tc rowSpan="2">
                  <a:txBody>
                    <a:bodyPr/>
                    <a:lstStyle/>
                    <a:p>
                      <a:pPr algn="ctr"/>
                      <a:r>
                        <a:rPr lang="en-US" sz="1000" b="1">
                          <a:latin typeface="+mn-lt"/>
                        </a:rPr>
                        <a:t>Phone Price</a:t>
                      </a:r>
                    </a:p>
                  </a:txBody>
                  <a:tcPr marL="0" marR="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85F74"/>
                    </a:solidFill>
                  </a:tcPr>
                </a:tc>
                <a:tc gridSpan="3">
                  <a:txBody>
                    <a:bodyPr/>
                    <a:lstStyle/>
                    <a:p>
                      <a:pPr algn="ctr"/>
                      <a:r>
                        <a:rPr lang="en-US" sz="1000" b="1">
                          <a:latin typeface="+mn-lt"/>
                        </a:rPr>
                        <a:t>Phones Sold</a:t>
                      </a:r>
                    </a:p>
                  </a:txBody>
                  <a:tcPr marL="0" marR="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85F74"/>
                    </a:solidFill>
                  </a:tcPr>
                </a:tc>
                <a:tc hMerge="1">
                  <a:txBody>
                    <a:bodyPr/>
                    <a:lstStyle/>
                    <a:p>
                      <a:endParaRPr lang="en-US" sz="1600"/>
                    </a:p>
                  </a:txBody>
                  <a:tcPr/>
                </a:tc>
                <a:tc hMerge="1">
                  <a:txBody>
                    <a:bodyPr/>
                    <a:lstStyle/>
                    <a:p>
                      <a:endParaRPr lang="en-US" sz="1600"/>
                    </a:p>
                  </a:txBody>
                  <a:tcPr/>
                </a:tc>
                <a:tc gridSpan="3">
                  <a:txBody>
                    <a:bodyPr/>
                    <a:lstStyle/>
                    <a:p>
                      <a:pPr algn="ctr"/>
                      <a:r>
                        <a:rPr lang="en-US" sz="1000" b="1">
                          <a:latin typeface="+mn-lt"/>
                        </a:rPr>
                        <a:t>Advertising Teams</a:t>
                      </a:r>
                    </a:p>
                  </a:txBody>
                  <a:tcPr marL="0" marR="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85F74"/>
                    </a:solidFill>
                  </a:tcPr>
                </a:tc>
                <a:tc hMerge="1">
                  <a:txBody>
                    <a:bodyPr/>
                    <a:lstStyle/>
                    <a:p>
                      <a:endParaRPr lang="en-US" sz="1600"/>
                    </a:p>
                  </a:txBody>
                  <a:tcPr/>
                </a:tc>
                <a:tc hMerge="1">
                  <a:txBody>
                    <a:bodyPr/>
                    <a:lstStyle/>
                    <a:p>
                      <a:endParaRPr lang="en-US" sz="1600"/>
                    </a:p>
                  </a:txBody>
                  <a:tcPr/>
                </a:tc>
                <a:tc rowSpan="2">
                  <a:txBody>
                    <a:bodyPr/>
                    <a:lstStyle/>
                    <a:p>
                      <a:pPr algn="ctr"/>
                      <a:r>
                        <a:rPr lang="en-US" sz="1000" b="1">
                          <a:latin typeface="+mn-lt"/>
                        </a:rPr>
                        <a:t>CSR Score</a:t>
                      </a:r>
                    </a:p>
                  </a:txBody>
                  <a:tcPr marL="0" marR="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85F74"/>
                    </a:solidFill>
                  </a:tcPr>
                </a:tc>
                <a:extLst>
                  <a:ext uri="{0D108BD9-81ED-4DB2-BD59-A6C34878D82A}">
                    <a16:rowId xmlns:a16="http://schemas.microsoft.com/office/drawing/2014/main" val="1912323110"/>
                  </a:ext>
                </a:extLst>
              </a:tr>
              <a:tr h="294013">
                <a:tc vMerge="1">
                  <a:txBody>
                    <a:bodyPr/>
                    <a:lstStyle/>
                    <a:p>
                      <a:pPr marL="0" algn="l" defTabSz="257158" rtl="0" eaLnBrk="1" latinLnBrk="0" hangingPunct="1"/>
                      <a:endParaRPr lang="en-US" sz="1000" b="1" kern="1200">
                        <a:solidFill>
                          <a:schemeClr val="lt1"/>
                        </a:solidFill>
                        <a:latin typeface="+mn-lt"/>
                        <a:ea typeface="+mn-ea"/>
                        <a:cs typeface="+mn-cs"/>
                      </a:endParaRPr>
                    </a:p>
                  </a:txBody>
                  <a:tcPr marL="0" marR="0">
                    <a:solidFill>
                      <a:schemeClr val="accent1"/>
                    </a:solidFill>
                  </a:tcPr>
                </a:tc>
                <a:tc vMerge="1">
                  <a:txBody>
                    <a:bodyPr/>
                    <a:lstStyle/>
                    <a:p>
                      <a:pPr marL="0" algn="l" defTabSz="257158" rtl="0" eaLnBrk="1" latinLnBrk="0" hangingPunct="1"/>
                      <a:endParaRPr lang="en-US" sz="1000" b="1" kern="1200">
                        <a:solidFill>
                          <a:schemeClr val="lt1"/>
                        </a:solidFill>
                        <a:latin typeface="+mn-lt"/>
                        <a:ea typeface="+mn-ea"/>
                        <a:cs typeface="+mn-cs"/>
                      </a:endParaRPr>
                    </a:p>
                  </a:txBody>
                  <a:tcPr>
                    <a:solidFill>
                      <a:schemeClr val="accent1"/>
                    </a:solidFill>
                  </a:tcPr>
                </a:tc>
                <a:tc vMerge="1">
                  <a:txBody>
                    <a:bodyPr/>
                    <a:lstStyle/>
                    <a:p>
                      <a:pPr marL="0" marR="0" lvl="0" indent="0" algn="l" defTabSz="257158" rtl="0" eaLnBrk="1" fontAlgn="auto" latinLnBrk="0" hangingPunct="1">
                        <a:lnSpc>
                          <a:spcPct val="100000"/>
                        </a:lnSpc>
                        <a:spcBef>
                          <a:spcPts val="0"/>
                        </a:spcBef>
                        <a:spcAft>
                          <a:spcPts val="0"/>
                        </a:spcAft>
                        <a:buClrTx/>
                        <a:buSzTx/>
                        <a:buFontTx/>
                        <a:buNone/>
                        <a:tabLst/>
                        <a:defRPr/>
                      </a:pPr>
                      <a:endParaRPr lang="en-US" sz="1000" b="1" kern="1200">
                        <a:solidFill>
                          <a:schemeClr val="lt1"/>
                        </a:solidFill>
                        <a:latin typeface="+mn-lt"/>
                        <a:ea typeface="+mn-ea"/>
                        <a:cs typeface="+mn-cs"/>
                      </a:endParaRPr>
                    </a:p>
                  </a:txBody>
                  <a:tcPr>
                    <a:solidFill>
                      <a:schemeClr val="accent1"/>
                    </a:solidFill>
                  </a:tcPr>
                </a:tc>
                <a:tc vMerge="1">
                  <a:txBody>
                    <a:bodyPr/>
                    <a:lstStyle/>
                    <a:p>
                      <a:pPr marL="0" algn="l" defTabSz="257158" rtl="0" eaLnBrk="1" latinLnBrk="0" hangingPunct="1"/>
                      <a:endParaRPr lang="en-US" sz="1000" b="1" kern="1200">
                        <a:solidFill>
                          <a:schemeClr val="lt1"/>
                        </a:solidFill>
                        <a:latin typeface="+mn-lt"/>
                        <a:ea typeface="+mn-ea"/>
                        <a:cs typeface="+mn-cs"/>
                      </a:endParaRPr>
                    </a:p>
                  </a:txBody>
                  <a:tcPr>
                    <a:solidFill>
                      <a:schemeClr val="accent1"/>
                    </a:solidFill>
                  </a:tcPr>
                </a:tc>
                <a:tc>
                  <a:txBody>
                    <a:bodyPr/>
                    <a:lstStyle/>
                    <a:p>
                      <a:pPr marL="0" algn="ctr" defTabSz="257158" rtl="0" eaLnBrk="1" latinLnBrk="0" hangingPunct="1"/>
                      <a:r>
                        <a:rPr lang="en-US" sz="1000" b="1" kern="1200">
                          <a:solidFill>
                            <a:schemeClr val="lt1"/>
                          </a:solidFill>
                          <a:latin typeface="+mn-lt"/>
                          <a:ea typeface="+mn-ea"/>
                          <a:cs typeface="+mn-cs"/>
                        </a:rPr>
                        <a:t>Demo A</a:t>
                      </a:r>
                    </a:p>
                  </a:txBody>
                  <a:tcPr marL="0" marR="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85F74"/>
                    </a:solidFill>
                  </a:tcPr>
                </a:tc>
                <a:tc>
                  <a:txBody>
                    <a:bodyPr/>
                    <a:lstStyle/>
                    <a:p>
                      <a:pPr marL="0" algn="ctr" defTabSz="257158" rtl="0" eaLnBrk="1" latinLnBrk="0" hangingPunct="1"/>
                      <a:r>
                        <a:rPr lang="en-US" sz="1000" b="1" kern="1200">
                          <a:solidFill>
                            <a:schemeClr val="lt1"/>
                          </a:solidFill>
                          <a:latin typeface="+mn-lt"/>
                          <a:ea typeface="+mn-ea"/>
                          <a:cs typeface="+mn-cs"/>
                        </a:rPr>
                        <a:t>Demo B</a:t>
                      </a:r>
                    </a:p>
                  </a:txBody>
                  <a:tcPr marL="0" marR="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85F74"/>
                    </a:solidFill>
                  </a:tcPr>
                </a:tc>
                <a:tc>
                  <a:txBody>
                    <a:bodyPr/>
                    <a:lstStyle/>
                    <a:p>
                      <a:pPr marL="0" algn="ctr" defTabSz="257158" rtl="0" eaLnBrk="1" latinLnBrk="0" hangingPunct="1"/>
                      <a:r>
                        <a:rPr lang="en-US" sz="1000" b="1" kern="1200">
                          <a:solidFill>
                            <a:schemeClr val="lt1"/>
                          </a:solidFill>
                          <a:latin typeface="+mn-lt"/>
                          <a:ea typeface="+mn-ea"/>
                          <a:cs typeface="+mn-cs"/>
                        </a:rPr>
                        <a:t>Demo C</a:t>
                      </a:r>
                    </a:p>
                  </a:txBody>
                  <a:tcPr marL="0" marR="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85F74"/>
                    </a:solidFill>
                  </a:tcPr>
                </a:tc>
                <a:tc>
                  <a:txBody>
                    <a:bodyPr/>
                    <a:lstStyle/>
                    <a:p>
                      <a:pPr marL="0" algn="ctr" defTabSz="257158" rtl="0" eaLnBrk="1" latinLnBrk="0" hangingPunct="1"/>
                      <a:r>
                        <a:rPr lang="en-US" sz="1000" b="1" kern="1200">
                          <a:solidFill>
                            <a:schemeClr val="lt1"/>
                          </a:solidFill>
                          <a:latin typeface="+mn-lt"/>
                          <a:ea typeface="+mn-ea"/>
                          <a:cs typeface="+mn-cs"/>
                        </a:rPr>
                        <a:t>Demo A</a:t>
                      </a:r>
                    </a:p>
                  </a:txBody>
                  <a:tcPr marL="0" marR="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85F74"/>
                    </a:solidFill>
                  </a:tcPr>
                </a:tc>
                <a:tc>
                  <a:txBody>
                    <a:bodyPr/>
                    <a:lstStyle/>
                    <a:p>
                      <a:pPr marL="0" algn="ctr" defTabSz="257158" rtl="0" eaLnBrk="1" latinLnBrk="0" hangingPunct="1"/>
                      <a:r>
                        <a:rPr lang="en-US" sz="1000" b="1" kern="1200">
                          <a:solidFill>
                            <a:schemeClr val="lt1"/>
                          </a:solidFill>
                          <a:latin typeface="+mn-lt"/>
                          <a:ea typeface="+mn-ea"/>
                          <a:cs typeface="+mn-cs"/>
                        </a:rPr>
                        <a:t>Demo B</a:t>
                      </a:r>
                    </a:p>
                  </a:txBody>
                  <a:tcPr marL="0" marR="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85F74"/>
                    </a:solidFill>
                  </a:tcPr>
                </a:tc>
                <a:tc>
                  <a:txBody>
                    <a:bodyPr/>
                    <a:lstStyle/>
                    <a:p>
                      <a:pPr marL="0" algn="ctr" defTabSz="257158" rtl="0" eaLnBrk="1" latinLnBrk="0" hangingPunct="1"/>
                      <a:r>
                        <a:rPr lang="en-US" sz="1000" b="1" kern="1200">
                          <a:solidFill>
                            <a:schemeClr val="lt1"/>
                          </a:solidFill>
                          <a:latin typeface="+mn-lt"/>
                          <a:ea typeface="+mn-ea"/>
                          <a:cs typeface="+mn-cs"/>
                        </a:rPr>
                        <a:t>Demo C</a:t>
                      </a:r>
                    </a:p>
                  </a:txBody>
                  <a:tcPr marL="0" marR="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285F74"/>
                    </a:solidFill>
                  </a:tcPr>
                </a:tc>
                <a:tc vMerge="1">
                  <a:txBody>
                    <a:bodyPr/>
                    <a:lstStyle/>
                    <a:p>
                      <a:pPr marL="0" algn="l" defTabSz="257158" rtl="0" eaLnBrk="1" latinLnBrk="0" hangingPunct="1"/>
                      <a:endParaRPr lang="en-US" sz="1000" b="1" kern="1200">
                        <a:solidFill>
                          <a:schemeClr val="lt1"/>
                        </a:solidFill>
                        <a:latin typeface="+mn-lt"/>
                        <a:ea typeface="+mn-ea"/>
                        <a:cs typeface="+mn-cs"/>
                      </a:endParaRPr>
                    </a:p>
                  </a:txBody>
                  <a:tcPr>
                    <a:solidFill>
                      <a:schemeClr val="accent1"/>
                    </a:solidFill>
                  </a:tcPr>
                </a:tc>
                <a:extLst>
                  <a:ext uri="{0D108BD9-81ED-4DB2-BD59-A6C34878D82A}">
                    <a16:rowId xmlns:a16="http://schemas.microsoft.com/office/drawing/2014/main" val="1676053356"/>
                  </a:ext>
                </a:extLst>
              </a:tr>
              <a:tr h="297774">
                <a:tc>
                  <a:txBody>
                    <a:bodyPr/>
                    <a:lstStyle/>
                    <a:p>
                      <a:pPr algn="r"/>
                      <a:r>
                        <a:rPr lang="en-US" sz="1050" b="0">
                          <a:solidFill>
                            <a:schemeClr val="bg1"/>
                          </a:solidFill>
                          <a:latin typeface="+mn-lt"/>
                        </a:rPr>
                        <a:t>1</a:t>
                      </a:r>
                    </a:p>
                  </a:txBody>
                  <a:tcPr marL="0" marR="45720">
                    <a:lnT w="12700" cap="flat" cmpd="sng" algn="ctr">
                      <a:solidFill>
                        <a:schemeClr val="bg1"/>
                      </a:solidFill>
                      <a:prstDash val="solid"/>
                      <a:round/>
                      <a:headEnd type="none" w="med" len="med"/>
                      <a:tailEnd type="none" w="med" len="med"/>
                    </a:lnT>
                    <a:noFill/>
                  </a:tcPr>
                </a:tc>
                <a:tc>
                  <a:txBody>
                    <a:bodyPr/>
                    <a:lstStyle/>
                    <a:p>
                      <a:pPr algn="l" fontAlgn="b">
                        <a:buNone/>
                      </a:pPr>
                      <a:r>
                        <a:rPr lang="en-US" sz="1050" b="0" i="0" u="none" strike="noStrike">
                          <a:solidFill>
                            <a:schemeClr val="bg1"/>
                          </a:solidFill>
                          <a:effectLst/>
                          <a:latin typeface="+mn-lt"/>
                        </a:rPr>
                        <a:t> $3,685,432.46 </a:t>
                      </a:r>
                    </a:p>
                  </a:txBody>
                  <a:tcPr marL="0" marR="0" marT="9525" marB="0" anchor="b">
                    <a:lnT w="12700" cap="flat" cmpd="sng" algn="ctr">
                      <a:solidFill>
                        <a:schemeClr val="bg1"/>
                      </a:solidFill>
                      <a:prstDash val="solid"/>
                      <a:round/>
                      <a:headEnd type="none" w="med" len="med"/>
                      <a:tailEnd type="none" w="med" len="med"/>
                    </a:lnT>
                    <a:noFill/>
                  </a:tcPr>
                </a:tc>
                <a:tc>
                  <a:txBody>
                    <a:bodyPr/>
                    <a:lstStyle/>
                    <a:p>
                      <a:pPr algn="r" fontAlgn="b">
                        <a:buNone/>
                      </a:pPr>
                      <a:r>
                        <a:rPr lang="en-US" sz="1050" b="0" i="0" u="none" strike="noStrike">
                          <a:solidFill>
                            <a:schemeClr val="bg1"/>
                          </a:solidFill>
                          <a:effectLst/>
                          <a:latin typeface="+mn-lt"/>
                        </a:rPr>
                        <a:t>1</a:t>
                      </a:r>
                    </a:p>
                  </a:txBody>
                  <a:tcPr marL="0" marR="45720" marT="9525" marB="0" anchor="b">
                    <a:lnT w="12700" cap="flat" cmpd="sng" algn="ctr">
                      <a:solidFill>
                        <a:schemeClr val="bg1"/>
                      </a:solidFill>
                      <a:prstDash val="solid"/>
                      <a:round/>
                      <a:headEnd type="none" w="med" len="med"/>
                      <a:tailEnd type="none" w="med" len="med"/>
                    </a:lnT>
                    <a:noFill/>
                  </a:tcPr>
                </a:tc>
                <a:tc>
                  <a:txBody>
                    <a:bodyPr/>
                    <a:lstStyle/>
                    <a:p>
                      <a:pPr algn="r" fontAlgn="b">
                        <a:buNone/>
                      </a:pPr>
                      <a:r>
                        <a:rPr lang="en-US" sz="1050" b="0" i="0" u="none" strike="noStrike">
                          <a:solidFill>
                            <a:schemeClr val="bg1"/>
                          </a:solidFill>
                          <a:effectLst/>
                          <a:latin typeface="+mn-lt"/>
                        </a:rPr>
                        <a:t>300</a:t>
                      </a:r>
                    </a:p>
                  </a:txBody>
                  <a:tcPr marL="0" marR="45720" marT="9525" marB="0" anchor="b">
                    <a:lnT w="12700" cap="flat" cmpd="sng" algn="ctr">
                      <a:solidFill>
                        <a:schemeClr val="bg1"/>
                      </a:solidFill>
                      <a:prstDash val="solid"/>
                      <a:round/>
                      <a:headEnd type="none" w="med" len="med"/>
                      <a:tailEnd type="none" w="med" len="med"/>
                    </a:lnT>
                    <a:noFill/>
                  </a:tcPr>
                </a:tc>
                <a:tc>
                  <a:txBody>
                    <a:bodyPr/>
                    <a:lstStyle/>
                    <a:p>
                      <a:pPr algn="r" fontAlgn="b">
                        <a:buNone/>
                      </a:pPr>
                      <a:r>
                        <a:rPr lang="en-US" sz="1050" b="0" i="0" u="none" strike="noStrike">
                          <a:solidFill>
                            <a:schemeClr val="bg1"/>
                          </a:solidFill>
                          <a:effectLst/>
                          <a:latin typeface="+mn-lt"/>
                        </a:rPr>
                        <a:t>1953</a:t>
                      </a:r>
                    </a:p>
                  </a:txBody>
                  <a:tcPr marL="0" marR="45720" marT="9525" marB="0" anchor="b">
                    <a:lnT w="12700" cap="flat" cmpd="sng" algn="ctr">
                      <a:solidFill>
                        <a:schemeClr val="bg1"/>
                      </a:solidFill>
                      <a:prstDash val="solid"/>
                      <a:round/>
                      <a:headEnd type="none" w="med" len="med"/>
                      <a:tailEnd type="none" w="med" len="med"/>
                    </a:lnT>
                    <a:noFill/>
                  </a:tcPr>
                </a:tc>
                <a:tc>
                  <a:txBody>
                    <a:bodyPr/>
                    <a:lstStyle/>
                    <a:p>
                      <a:pPr algn="r" fontAlgn="b">
                        <a:buNone/>
                      </a:pPr>
                      <a:r>
                        <a:rPr lang="en-US" sz="1050" b="0" i="0" u="none" strike="noStrike">
                          <a:solidFill>
                            <a:schemeClr val="bg1"/>
                          </a:solidFill>
                          <a:effectLst/>
                          <a:latin typeface="+mn-lt"/>
                        </a:rPr>
                        <a:t>2316</a:t>
                      </a:r>
                    </a:p>
                  </a:txBody>
                  <a:tcPr marL="0" marR="45720" marT="9525" marB="0" anchor="b">
                    <a:lnT w="12700" cap="flat" cmpd="sng" algn="ctr">
                      <a:solidFill>
                        <a:schemeClr val="bg1"/>
                      </a:solidFill>
                      <a:prstDash val="solid"/>
                      <a:round/>
                      <a:headEnd type="none" w="med" len="med"/>
                      <a:tailEnd type="none" w="med" len="med"/>
                    </a:lnT>
                    <a:noFill/>
                  </a:tcPr>
                </a:tc>
                <a:tc>
                  <a:txBody>
                    <a:bodyPr/>
                    <a:lstStyle/>
                    <a:p>
                      <a:pPr algn="r" fontAlgn="b">
                        <a:buNone/>
                      </a:pPr>
                      <a:r>
                        <a:rPr lang="en-US" sz="1050" b="0" i="0" u="none" strike="noStrike">
                          <a:solidFill>
                            <a:schemeClr val="bg1"/>
                          </a:solidFill>
                          <a:effectLst/>
                          <a:latin typeface="+mn-lt"/>
                        </a:rPr>
                        <a:t>0</a:t>
                      </a:r>
                    </a:p>
                  </a:txBody>
                  <a:tcPr marL="0" marR="45720" marT="9525" marB="0" anchor="b">
                    <a:lnT w="12700" cap="flat" cmpd="sng" algn="ctr">
                      <a:solidFill>
                        <a:schemeClr val="bg1"/>
                      </a:solidFill>
                      <a:prstDash val="solid"/>
                      <a:round/>
                      <a:headEnd type="none" w="med" len="med"/>
                      <a:tailEnd type="none" w="med" len="med"/>
                    </a:lnT>
                    <a:noFill/>
                  </a:tcPr>
                </a:tc>
                <a:tc>
                  <a:txBody>
                    <a:bodyPr/>
                    <a:lstStyle/>
                    <a:p>
                      <a:pPr algn="r" fontAlgn="b">
                        <a:buNone/>
                      </a:pPr>
                      <a:r>
                        <a:rPr lang="en-US" sz="1050" b="0" i="0" u="none" strike="noStrike">
                          <a:solidFill>
                            <a:schemeClr val="bg1"/>
                          </a:solidFill>
                          <a:effectLst/>
                          <a:latin typeface="+mn-lt"/>
                        </a:rPr>
                        <a:t>1</a:t>
                      </a:r>
                    </a:p>
                  </a:txBody>
                  <a:tcPr marL="0" marR="45720" marT="9525" marB="0" anchor="b">
                    <a:lnT w="12700" cap="flat" cmpd="sng" algn="ctr">
                      <a:solidFill>
                        <a:schemeClr val="bg1"/>
                      </a:solidFill>
                      <a:prstDash val="solid"/>
                      <a:round/>
                      <a:headEnd type="none" w="med" len="med"/>
                      <a:tailEnd type="none" w="med" len="med"/>
                    </a:lnT>
                    <a:noFill/>
                  </a:tcPr>
                </a:tc>
                <a:tc>
                  <a:txBody>
                    <a:bodyPr/>
                    <a:lstStyle/>
                    <a:p>
                      <a:pPr algn="r" fontAlgn="b">
                        <a:buNone/>
                      </a:pPr>
                      <a:r>
                        <a:rPr lang="en-US" sz="1050" b="0" i="0" u="none" strike="noStrike">
                          <a:solidFill>
                            <a:schemeClr val="bg1"/>
                          </a:solidFill>
                          <a:effectLst/>
                          <a:latin typeface="+mn-lt"/>
                        </a:rPr>
                        <a:t>0</a:t>
                      </a:r>
                    </a:p>
                  </a:txBody>
                  <a:tcPr marL="0" marR="45720" marT="9525" marB="0" anchor="b">
                    <a:lnT w="12700" cap="flat" cmpd="sng" algn="ctr">
                      <a:solidFill>
                        <a:schemeClr val="bg1"/>
                      </a:solidFill>
                      <a:prstDash val="solid"/>
                      <a:round/>
                      <a:headEnd type="none" w="med" len="med"/>
                      <a:tailEnd type="none" w="med" len="med"/>
                    </a:lnT>
                    <a:noFill/>
                  </a:tcPr>
                </a:tc>
                <a:tc>
                  <a:txBody>
                    <a:bodyPr/>
                    <a:lstStyle/>
                    <a:p>
                      <a:pPr algn="r" fontAlgn="b">
                        <a:buNone/>
                      </a:pPr>
                      <a:r>
                        <a:rPr lang="en-US" sz="1050" b="0" i="0" u="none" strike="noStrike">
                          <a:solidFill>
                            <a:schemeClr val="bg1"/>
                          </a:solidFill>
                          <a:effectLst/>
                          <a:latin typeface="+mn-lt"/>
                        </a:rPr>
                        <a:t>0</a:t>
                      </a:r>
                    </a:p>
                  </a:txBody>
                  <a:tcPr marL="0" marR="45720" marT="9525" marB="0" anchor="b">
                    <a:lnT w="12700" cap="flat" cmpd="sng" algn="ctr">
                      <a:solidFill>
                        <a:schemeClr val="bg1"/>
                      </a:solidFill>
                      <a:prstDash val="solid"/>
                      <a:round/>
                      <a:headEnd type="none" w="med" len="med"/>
                      <a:tailEnd type="none" w="med" len="med"/>
                    </a:lnT>
                    <a:noFill/>
                  </a:tcPr>
                </a:tc>
                <a:tc>
                  <a:txBody>
                    <a:bodyPr/>
                    <a:lstStyle/>
                    <a:p>
                      <a:pPr algn="r" fontAlgn="b">
                        <a:buNone/>
                      </a:pPr>
                      <a:r>
                        <a:rPr lang="en-US" sz="1050" b="0" i="0" u="none" strike="noStrike">
                          <a:solidFill>
                            <a:schemeClr val="bg1"/>
                          </a:solidFill>
                          <a:effectLst/>
                          <a:latin typeface="+mn-lt"/>
                        </a:rPr>
                        <a:t>10</a:t>
                      </a:r>
                    </a:p>
                  </a:txBody>
                  <a:tcPr marL="0" marR="45720" marT="9525" marB="0" anchor="b">
                    <a:lnT w="12700" cap="flat" cmpd="sng" algn="ctr">
                      <a:solidFill>
                        <a:schemeClr val="bg1"/>
                      </a:solidFill>
                      <a:prstDash val="solid"/>
                      <a:round/>
                      <a:headEnd type="none" w="med" len="med"/>
                      <a:tailEnd type="none" w="med" len="med"/>
                    </a:lnT>
                    <a:noFill/>
                  </a:tcPr>
                </a:tc>
                <a:extLst>
                  <a:ext uri="{0D108BD9-81ED-4DB2-BD59-A6C34878D82A}">
                    <a16:rowId xmlns:a16="http://schemas.microsoft.com/office/drawing/2014/main" val="1693837297"/>
                  </a:ext>
                </a:extLst>
              </a:tr>
              <a:tr h="297774">
                <a:tc>
                  <a:txBody>
                    <a:bodyPr/>
                    <a:lstStyle/>
                    <a:p>
                      <a:pPr algn="r"/>
                      <a:r>
                        <a:rPr lang="en-US" sz="1050" b="0">
                          <a:solidFill>
                            <a:schemeClr val="bg1"/>
                          </a:solidFill>
                          <a:latin typeface="+mn-lt"/>
                        </a:rPr>
                        <a:t>2</a:t>
                      </a:r>
                    </a:p>
                  </a:txBody>
                  <a:tcPr marL="0" marR="45720">
                    <a:noFill/>
                  </a:tcPr>
                </a:tc>
                <a:tc>
                  <a:txBody>
                    <a:bodyPr/>
                    <a:lstStyle/>
                    <a:p>
                      <a:pPr algn="l" fontAlgn="b">
                        <a:buNone/>
                      </a:pPr>
                      <a:r>
                        <a:rPr lang="en-US" sz="1050" b="0" i="0" u="none" strike="noStrike">
                          <a:solidFill>
                            <a:schemeClr val="bg1"/>
                          </a:solidFill>
                          <a:effectLst/>
                          <a:latin typeface="+mn-lt"/>
                        </a:rPr>
                        <a:t> $4,249,291.19 </a:t>
                      </a:r>
                    </a:p>
                  </a:txBody>
                  <a:tcPr marL="0" marR="0" marT="9525" marB="0" anchor="b">
                    <a:noFill/>
                  </a:tcPr>
                </a:tc>
                <a:tc>
                  <a:txBody>
                    <a:bodyPr/>
                    <a:lstStyle/>
                    <a:p>
                      <a:pPr algn="r" fontAlgn="b">
                        <a:buNone/>
                      </a:pPr>
                      <a:r>
                        <a:rPr lang="en-US" sz="1050" b="0" i="0" u="none" strike="noStrike">
                          <a:solidFill>
                            <a:schemeClr val="bg1"/>
                          </a:solidFill>
                          <a:effectLst/>
                          <a:latin typeface="+mn-lt"/>
                        </a:rPr>
                        <a:t>2</a:t>
                      </a:r>
                    </a:p>
                  </a:txBody>
                  <a:tcPr marL="0" marR="45720" marT="9525" marB="0" anchor="b">
                    <a:noFill/>
                  </a:tcPr>
                </a:tc>
                <a:tc>
                  <a:txBody>
                    <a:bodyPr/>
                    <a:lstStyle/>
                    <a:p>
                      <a:pPr algn="r" fontAlgn="b">
                        <a:buNone/>
                      </a:pPr>
                      <a:r>
                        <a:rPr lang="en-US" sz="1050" b="0" i="0" u="none" strike="noStrike">
                          <a:solidFill>
                            <a:schemeClr val="bg1"/>
                          </a:solidFill>
                          <a:effectLst/>
                          <a:latin typeface="+mn-lt"/>
                        </a:rPr>
                        <a:t>300</a:t>
                      </a:r>
                    </a:p>
                  </a:txBody>
                  <a:tcPr marL="0" marR="45720" marT="9525" marB="0" anchor="b">
                    <a:noFill/>
                  </a:tcPr>
                </a:tc>
                <a:tc>
                  <a:txBody>
                    <a:bodyPr/>
                    <a:lstStyle/>
                    <a:p>
                      <a:pPr algn="r" fontAlgn="b">
                        <a:buNone/>
                      </a:pPr>
                      <a:r>
                        <a:rPr lang="en-US" sz="1050" b="0" i="0" u="none" strike="noStrike">
                          <a:solidFill>
                            <a:schemeClr val="bg1"/>
                          </a:solidFill>
                          <a:effectLst/>
                          <a:latin typeface="+mn-lt"/>
                        </a:rPr>
                        <a:t>0</a:t>
                      </a:r>
                    </a:p>
                  </a:txBody>
                  <a:tcPr marL="0" marR="45720" marT="9525" marB="0" anchor="b">
                    <a:noFill/>
                  </a:tcPr>
                </a:tc>
                <a:tc>
                  <a:txBody>
                    <a:bodyPr/>
                    <a:lstStyle/>
                    <a:p>
                      <a:pPr algn="r" fontAlgn="b">
                        <a:buNone/>
                      </a:pPr>
                      <a:r>
                        <a:rPr lang="en-US" sz="1050" b="0" i="0" u="none" strike="noStrike">
                          <a:solidFill>
                            <a:schemeClr val="bg1"/>
                          </a:solidFill>
                          <a:effectLst/>
                          <a:latin typeface="+mn-lt"/>
                        </a:rPr>
                        <a:t>988</a:t>
                      </a:r>
                    </a:p>
                  </a:txBody>
                  <a:tcPr marL="0" marR="45720" marT="9525" marB="0" anchor="b">
                    <a:noFill/>
                  </a:tcPr>
                </a:tc>
                <a:tc>
                  <a:txBody>
                    <a:bodyPr/>
                    <a:lstStyle/>
                    <a:p>
                      <a:pPr algn="r" fontAlgn="b">
                        <a:buNone/>
                      </a:pPr>
                      <a:r>
                        <a:rPr lang="en-US" sz="1050" b="0" i="0" u="none" strike="noStrike">
                          <a:solidFill>
                            <a:schemeClr val="bg1"/>
                          </a:solidFill>
                          <a:effectLst/>
                          <a:latin typeface="+mn-lt"/>
                        </a:rPr>
                        <a:t>4216</a:t>
                      </a:r>
                    </a:p>
                  </a:txBody>
                  <a:tcPr marL="0" marR="45720" marT="9525" marB="0" anchor="b">
                    <a:noFill/>
                  </a:tcPr>
                </a:tc>
                <a:tc>
                  <a:txBody>
                    <a:bodyPr/>
                    <a:lstStyle/>
                    <a:p>
                      <a:pPr algn="r" fontAlgn="b">
                        <a:buNone/>
                      </a:pPr>
                      <a:r>
                        <a:rPr lang="en-US" sz="1050" b="0" i="0" u="none" strike="noStrike">
                          <a:solidFill>
                            <a:schemeClr val="bg1"/>
                          </a:solidFill>
                          <a:effectLst/>
                          <a:latin typeface="+mn-lt"/>
                        </a:rPr>
                        <a:t>1</a:t>
                      </a:r>
                    </a:p>
                  </a:txBody>
                  <a:tcPr marL="0" marR="45720" marT="9525" marB="0" anchor="b">
                    <a:noFill/>
                  </a:tcPr>
                </a:tc>
                <a:tc>
                  <a:txBody>
                    <a:bodyPr/>
                    <a:lstStyle/>
                    <a:p>
                      <a:pPr algn="r" fontAlgn="b">
                        <a:buNone/>
                      </a:pPr>
                      <a:r>
                        <a:rPr lang="en-US" sz="1050" b="0" i="0" u="none" strike="noStrike">
                          <a:solidFill>
                            <a:schemeClr val="bg1"/>
                          </a:solidFill>
                          <a:effectLst/>
                          <a:latin typeface="+mn-lt"/>
                        </a:rPr>
                        <a:t>0</a:t>
                      </a:r>
                    </a:p>
                  </a:txBody>
                  <a:tcPr marL="0" marR="45720" marT="9525" marB="0" anchor="b">
                    <a:noFill/>
                  </a:tcPr>
                </a:tc>
                <a:tc>
                  <a:txBody>
                    <a:bodyPr/>
                    <a:lstStyle/>
                    <a:p>
                      <a:pPr algn="r" fontAlgn="b">
                        <a:buNone/>
                      </a:pPr>
                      <a:r>
                        <a:rPr lang="en-US" sz="1050" b="0" i="0" u="none" strike="noStrike">
                          <a:solidFill>
                            <a:schemeClr val="bg1"/>
                          </a:solidFill>
                          <a:effectLst/>
                          <a:latin typeface="+mn-lt"/>
                        </a:rPr>
                        <a:t>0</a:t>
                      </a:r>
                    </a:p>
                  </a:txBody>
                  <a:tcPr marL="0" marR="45720" marT="9525" marB="0" anchor="b">
                    <a:noFill/>
                  </a:tcPr>
                </a:tc>
                <a:tc>
                  <a:txBody>
                    <a:bodyPr/>
                    <a:lstStyle/>
                    <a:p>
                      <a:pPr algn="r" fontAlgn="b">
                        <a:buNone/>
                      </a:pPr>
                      <a:r>
                        <a:rPr lang="en-US" sz="1050" b="0" i="0" u="none" strike="noStrike">
                          <a:solidFill>
                            <a:schemeClr val="bg1"/>
                          </a:solidFill>
                          <a:effectLst/>
                          <a:latin typeface="+mn-lt"/>
                        </a:rPr>
                        <a:t>10</a:t>
                      </a:r>
                    </a:p>
                  </a:txBody>
                  <a:tcPr marL="0" marR="45720" marT="9525" marB="0" anchor="b">
                    <a:noFill/>
                  </a:tcPr>
                </a:tc>
                <a:extLst>
                  <a:ext uri="{0D108BD9-81ED-4DB2-BD59-A6C34878D82A}">
                    <a16:rowId xmlns:a16="http://schemas.microsoft.com/office/drawing/2014/main" val="1074703279"/>
                  </a:ext>
                </a:extLst>
              </a:tr>
              <a:tr h="297774">
                <a:tc>
                  <a:txBody>
                    <a:bodyPr/>
                    <a:lstStyle/>
                    <a:p>
                      <a:pPr algn="r"/>
                      <a:r>
                        <a:rPr lang="en-US" sz="1050" b="0">
                          <a:solidFill>
                            <a:schemeClr val="bg1"/>
                          </a:solidFill>
                          <a:latin typeface="+mn-lt"/>
                        </a:rPr>
                        <a:t>3</a:t>
                      </a:r>
                    </a:p>
                  </a:txBody>
                  <a:tcPr marL="0" marR="45720">
                    <a:noFill/>
                  </a:tcPr>
                </a:tc>
                <a:tc>
                  <a:txBody>
                    <a:bodyPr/>
                    <a:lstStyle/>
                    <a:p>
                      <a:pPr algn="l" fontAlgn="b">
                        <a:buNone/>
                      </a:pPr>
                      <a:r>
                        <a:rPr lang="en-US" sz="1050" b="0" i="0" u="none" strike="noStrike">
                          <a:solidFill>
                            <a:schemeClr val="bg1"/>
                          </a:solidFill>
                          <a:effectLst/>
                          <a:latin typeface="+mn-lt"/>
                        </a:rPr>
                        <a:t> $3,407,271.21 </a:t>
                      </a:r>
                    </a:p>
                  </a:txBody>
                  <a:tcPr marL="0" marR="0" marT="9525" marB="0" anchor="b">
                    <a:noFill/>
                  </a:tcPr>
                </a:tc>
                <a:tc>
                  <a:txBody>
                    <a:bodyPr/>
                    <a:lstStyle/>
                    <a:p>
                      <a:pPr algn="r" fontAlgn="b">
                        <a:buNone/>
                      </a:pPr>
                      <a:r>
                        <a:rPr lang="en-US" sz="1050" b="0" i="0" u="none" strike="noStrike">
                          <a:solidFill>
                            <a:schemeClr val="bg1"/>
                          </a:solidFill>
                          <a:effectLst/>
                          <a:latin typeface="+mn-lt"/>
                        </a:rPr>
                        <a:t>3</a:t>
                      </a:r>
                    </a:p>
                  </a:txBody>
                  <a:tcPr marL="0" marR="45720" marT="9525" marB="0" anchor="b">
                    <a:noFill/>
                  </a:tcPr>
                </a:tc>
                <a:tc>
                  <a:txBody>
                    <a:bodyPr/>
                    <a:lstStyle/>
                    <a:p>
                      <a:pPr algn="r" fontAlgn="b">
                        <a:buNone/>
                      </a:pPr>
                      <a:r>
                        <a:rPr lang="en-US" sz="1050" b="0" i="0" u="none" strike="noStrike">
                          <a:solidFill>
                            <a:schemeClr val="bg1"/>
                          </a:solidFill>
                          <a:effectLst/>
                          <a:latin typeface="+mn-lt"/>
                        </a:rPr>
                        <a:t>300</a:t>
                      </a:r>
                    </a:p>
                  </a:txBody>
                  <a:tcPr marL="0" marR="45720" marT="9525" marB="0" anchor="b">
                    <a:noFill/>
                  </a:tcPr>
                </a:tc>
                <a:tc>
                  <a:txBody>
                    <a:bodyPr/>
                    <a:lstStyle/>
                    <a:p>
                      <a:pPr algn="r" fontAlgn="b">
                        <a:buNone/>
                      </a:pPr>
                      <a:r>
                        <a:rPr lang="en-US" sz="1050" b="0" i="0" u="none" strike="noStrike">
                          <a:solidFill>
                            <a:schemeClr val="bg1"/>
                          </a:solidFill>
                          <a:effectLst/>
                          <a:latin typeface="+mn-lt"/>
                        </a:rPr>
                        <a:t>1082</a:t>
                      </a:r>
                    </a:p>
                  </a:txBody>
                  <a:tcPr marL="0" marR="45720" marT="9525" marB="0" anchor="b">
                    <a:noFill/>
                  </a:tcPr>
                </a:tc>
                <a:tc>
                  <a:txBody>
                    <a:bodyPr/>
                    <a:lstStyle/>
                    <a:p>
                      <a:pPr algn="r" fontAlgn="b">
                        <a:buNone/>
                      </a:pPr>
                      <a:r>
                        <a:rPr lang="en-US" sz="1050" b="0" i="0" u="none" strike="noStrike">
                          <a:solidFill>
                            <a:schemeClr val="bg1"/>
                          </a:solidFill>
                          <a:effectLst/>
                          <a:latin typeface="+mn-lt"/>
                        </a:rPr>
                        <a:t>0</a:t>
                      </a:r>
                    </a:p>
                  </a:txBody>
                  <a:tcPr marL="0" marR="45720" marT="9525" marB="0" anchor="b">
                    <a:noFill/>
                  </a:tcPr>
                </a:tc>
                <a:tc>
                  <a:txBody>
                    <a:bodyPr/>
                    <a:lstStyle/>
                    <a:p>
                      <a:pPr algn="r" fontAlgn="b">
                        <a:buNone/>
                      </a:pPr>
                      <a:r>
                        <a:rPr lang="en-US" sz="1050" b="0" i="0" u="none" strike="noStrike">
                          <a:solidFill>
                            <a:schemeClr val="bg1"/>
                          </a:solidFill>
                          <a:effectLst/>
                          <a:latin typeface="+mn-lt"/>
                        </a:rPr>
                        <a:t>0</a:t>
                      </a:r>
                    </a:p>
                  </a:txBody>
                  <a:tcPr marL="0" marR="45720" marT="9525" marB="0" anchor="b">
                    <a:noFill/>
                  </a:tcPr>
                </a:tc>
                <a:tc>
                  <a:txBody>
                    <a:bodyPr/>
                    <a:lstStyle/>
                    <a:p>
                      <a:pPr algn="r" fontAlgn="b">
                        <a:buNone/>
                      </a:pPr>
                      <a:r>
                        <a:rPr lang="en-US" sz="1050" b="0" i="0" u="none" strike="noStrike">
                          <a:solidFill>
                            <a:schemeClr val="bg1"/>
                          </a:solidFill>
                          <a:effectLst/>
                          <a:latin typeface="+mn-lt"/>
                        </a:rPr>
                        <a:t>1</a:t>
                      </a:r>
                    </a:p>
                  </a:txBody>
                  <a:tcPr marL="0" marR="45720" marT="9525" marB="0" anchor="b">
                    <a:noFill/>
                  </a:tcPr>
                </a:tc>
                <a:tc>
                  <a:txBody>
                    <a:bodyPr/>
                    <a:lstStyle/>
                    <a:p>
                      <a:pPr algn="r" fontAlgn="b">
                        <a:buNone/>
                      </a:pPr>
                      <a:r>
                        <a:rPr lang="en-US" sz="1050" b="0" i="0" u="none" strike="noStrike">
                          <a:solidFill>
                            <a:schemeClr val="bg1"/>
                          </a:solidFill>
                          <a:effectLst/>
                          <a:latin typeface="+mn-lt"/>
                        </a:rPr>
                        <a:t>0</a:t>
                      </a:r>
                    </a:p>
                  </a:txBody>
                  <a:tcPr marL="0" marR="45720" marT="9525" marB="0" anchor="b">
                    <a:noFill/>
                  </a:tcPr>
                </a:tc>
                <a:tc>
                  <a:txBody>
                    <a:bodyPr/>
                    <a:lstStyle/>
                    <a:p>
                      <a:pPr algn="r" fontAlgn="b">
                        <a:buNone/>
                      </a:pPr>
                      <a:r>
                        <a:rPr lang="en-US" sz="1050" b="0" i="0" u="none" strike="noStrike">
                          <a:solidFill>
                            <a:schemeClr val="bg1"/>
                          </a:solidFill>
                          <a:effectLst/>
                          <a:latin typeface="+mn-lt"/>
                        </a:rPr>
                        <a:t>0</a:t>
                      </a:r>
                    </a:p>
                  </a:txBody>
                  <a:tcPr marL="0" marR="45720" marT="9525" marB="0" anchor="b">
                    <a:noFill/>
                  </a:tcPr>
                </a:tc>
                <a:tc>
                  <a:txBody>
                    <a:bodyPr/>
                    <a:lstStyle/>
                    <a:p>
                      <a:pPr algn="r" fontAlgn="b">
                        <a:buNone/>
                      </a:pPr>
                      <a:r>
                        <a:rPr lang="en-US" sz="1050" b="0" i="0" u="none" strike="noStrike">
                          <a:solidFill>
                            <a:schemeClr val="bg1"/>
                          </a:solidFill>
                          <a:effectLst/>
                          <a:latin typeface="+mn-lt"/>
                        </a:rPr>
                        <a:t>10</a:t>
                      </a:r>
                    </a:p>
                  </a:txBody>
                  <a:tcPr marL="0" marR="45720" marT="9525" marB="0" anchor="b">
                    <a:noFill/>
                  </a:tcPr>
                </a:tc>
                <a:extLst>
                  <a:ext uri="{0D108BD9-81ED-4DB2-BD59-A6C34878D82A}">
                    <a16:rowId xmlns:a16="http://schemas.microsoft.com/office/drawing/2014/main" val="263213570"/>
                  </a:ext>
                </a:extLst>
              </a:tr>
              <a:tr h="297774">
                <a:tc>
                  <a:txBody>
                    <a:bodyPr/>
                    <a:lstStyle/>
                    <a:p>
                      <a:pPr algn="r"/>
                      <a:r>
                        <a:rPr lang="en-US" sz="1050" b="0">
                          <a:solidFill>
                            <a:schemeClr val="bg1"/>
                          </a:solidFill>
                          <a:latin typeface="+mn-lt"/>
                        </a:rPr>
                        <a:t>4</a:t>
                      </a:r>
                    </a:p>
                  </a:txBody>
                  <a:tcPr marL="0" marR="45720">
                    <a:noFill/>
                  </a:tcPr>
                </a:tc>
                <a:tc>
                  <a:txBody>
                    <a:bodyPr/>
                    <a:lstStyle/>
                    <a:p>
                      <a:pPr algn="l" fontAlgn="b">
                        <a:buNone/>
                      </a:pPr>
                      <a:r>
                        <a:rPr lang="en-US" sz="1050" b="0" i="0" u="none" strike="noStrike">
                          <a:solidFill>
                            <a:schemeClr val="bg1"/>
                          </a:solidFill>
                          <a:effectLst/>
                          <a:latin typeface="+mn-lt"/>
                        </a:rPr>
                        <a:t> $2,275,401.07 </a:t>
                      </a:r>
                    </a:p>
                  </a:txBody>
                  <a:tcPr marL="0" marR="0" marT="9525" marB="0" anchor="b">
                    <a:noFill/>
                  </a:tcPr>
                </a:tc>
                <a:tc>
                  <a:txBody>
                    <a:bodyPr/>
                    <a:lstStyle/>
                    <a:p>
                      <a:pPr algn="r" fontAlgn="b">
                        <a:buNone/>
                      </a:pPr>
                      <a:r>
                        <a:rPr lang="en-US" sz="1050" b="0" i="0" u="none" strike="noStrike">
                          <a:solidFill>
                            <a:schemeClr val="bg1"/>
                          </a:solidFill>
                          <a:effectLst/>
                          <a:latin typeface="+mn-lt"/>
                        </a:rPr>
                        <a:t>5</a:t>
                      </a:r>
                    </a:p>
                  </a:txBody>
                  <a:tcPr marL="0" marR="45720" marT="9525" marB="0" anchor="b">
                    <a:noFill/>
                  </a:tcPr>
                </a:tc>
                <a:tc>
                  <a:txBody>
                    <a:bodyPr/>
                    <a:lstStyle/>
                    <a:p>
                      <a:pPr algn="r" fontAlgn="b">
                        <a:buNone/>
                      </a:pPr>
                      <a:r>
                        <a:rPr lang="en-US" sz="1050" b="0" i="0" u="none" strike="noStrike">
                          <a:solidFill>
                            <a:schemeClr val="bg1"/>
                          </a:solidFill>
                          <a:effectLst/>
                          <a:latin typeface="+mn-lt"/>
                        </a:rPr>
                        <a:t>300</a:t>
                      </a:r>
                    </a:p>
                  </a:txBody>
                  <a:tcPr marL="0" marR="45720" marT="9525" marB="0" anchor="b">
                    <a:noFill/>
                  </a:tcPr>
                </a:tc>
                <a:tc>
                  <a:txBody>
                    <a:bodyPr/>
                    <a:lstStyle/>
                    <a:p>
                      <a:pPr algn="r" fontAlgn="b">
                        <a:buNone/>
                      </a:pPr>
                      <a:r>
                        <a:rPr lang="en-US" sz="1050" b="0" i="0" u="none" strike="noStrike">
                          <a:solidFill>
                            <a:schemeClr val="bg1"/>
                          </a:solidFill>
                          <a:effectLst/>
                          <a:latin typeface="+mn-lt"/>
                        </a:rPr>
                        <a:t>0</a:t>
                      </a:r>
                    </a:p>
                  </a:txBody>
                  <a:tcPr marL="0" marR="45720" marT="9525" marB="0" anchor="b">
                    <a:noFill/>
                  </a:tcPr>
                </a:tc>
                <a:tc>
                  <a:txBody>
                    <a:bodyPr/>
                    <a:lstStyle/>
                    <a:p>
                      <a:pPr algn="r" fontAlgn="b">
                        <a:buNone/>
                      </a:pPr>
                      <a:r>
                        <a:rPr lang="en-US" sz="1050" b="0" i="0" u="none" strike="noStrike">
                          <a:solidFill>
                            <a:schemeClr val="bg1"/>
                          </a:solidFill>
                          <a:effectLst/>
                          <a:latin typeface="+mn-lt"/>
                        </a:rPr>
                        <a:t>141</a:t>
                      </a:r>
                    </a:p>
                  </a:txBody>
                  <a:tcPr marL="0" marR="45720" marT="9525" marB="0" anchor="b">
                    <a:noFill/>
                  </a:tcPr>
                </a:tc>
                <a:tc>
                  <a:txBody>
                    <a:bodyPr/>
                    <a:lstStyle/>
                    <a:p>
                      <a:pPr algn="r" fontAlgn="b">
                        <a:buNone/>
                      </a:pPr>
                      <a:r>
                        <a:rPr lang="en-US" sz="1050" b="0" i="0" u="none" strike="noStrike">
                          <a:solidFill>
                            <a:schemeClr val="bg1"/>
                          </a:solidFill>
                          <a:effectLst/>
                          <a:latin typeface="+mn-lt"/>
                        </a:rPr>
                        <a:t>0</a:t>
                      </a:r>
                    </a:p>
                  </a:txBody>
                  <a:tcPr marL="0" marR="45720" marT="9525" marB="0" anchor="b">
                    <a:noFill/>
                  </a:tcPr>
                </a:tc>
                <a:tc>
                  <a:txBody>
                    <a:bodyPr/>
                    <a:lstStyle/>
                    <a:p>
                      <a:pPr algn="r" fontAlgn="b">
                        <a:buNone/>
                      </a:pPr>
                      <a:r>
                        <a:rPr lang="en-US" sz="1050" b="0" i="0" u="none" strike="noStrike">
                          <a:solidFill>
                            <a:schemeClr val="bg1"/>
                          </a:solidFill>
                          <a:effectLst/>
                          <a:latin typeface="+mn-lt"/>
                        </a:rPr>
                        <a:t>0</a:t>
                      </a:r>
                    </a:p>
                  </a:txBody>
                  <a:tcPr marL="0" marR="45720" marT="9525" marB="0" anchor="b">
                    <a:noFill/>
                  </a:tcPr>
                </a:tc>
                <a:tc>
                  <a:txBody>
                    <a:bodyPr/>
                    <a:lstStyle/>
                    <a:p>
                      <a:pPr algn="r" fontAlgn="b">
                        <a:buNone/>
                      </a:pPr>
                      <a:r>
                        <a:rPr lang="en-US" sz="1050" b="0" i="0" u="none" strike="noStrike">
                          <a:solidFill>
                            <a:schemeClr val="bg1"/>
                          </a:solidFill>
                          <a:effectLst/>
                          <a:latin typeface="+mn-lt"/>
                        </a:rPr>
                        <a:t>1</a:t>
                      </a:r>
                    </a:p>
                  </a:txBody>
                  <a:tcPr marL="0" marR="45720" marT="9525" marB="0" anchor="b">
                    <a:noFill/>
                  </a:tcPr>
                </a:tc>
                <a:tc>
                  <a:txBody>
                    <a:bodyPr/>
                    <a:lstStyle/>
                    <a:p>
                      <a:pPr algn="r" fontAlgn="b">
                        <a:buNone/>
                      </a:pPr>
                      <a:r>
                        <a:rPr lang="en-US" sz="1050" b="0" i="0" u="none" strike="noStrike">
                          <a:solidFill>
                            <a:schemeClr val="bg1"/>
                          </a:solidFill>
                          <a:effectLst/>
                          <a:latin typeface="+mn-lt"/>
                        </a:rPr>
                        <a:t>0</a:t>
                      </a:r>
                    </a:p>
                  </a:txBody>
                  <a:tcPr marL="0" marR="45720" marT="9525" marB="0" anchor="b">
                    <a:noFill/>
                  </a:tcPr>
                </a:tc>
                <a:tc>
                  <a:txBody>
                    <a:bodyPr/>
                    <a:lstStyle/>
                    <a:p>
                      <a:pPr algn="r" fontAlgn="b">
                        <a:buNone/>
                      </a:pPr>
                      <a:r>
                        <a:rPr lang="en-US" sz="1050" b="0" i="0" u="none" strike="noStrike">
                          <a:solidFill>
                            <a:schemeClr val="bg1"/>
                          </a:solidFill>
                          <a:effectLst/>
                          <a:latin typeface="+mn-lt"/>
                        </a:rPr>
                        <a:t>8</a:t>
                      </a:r>
                    </a:p>
                  </a:txBody>
                  <a:tcPr marL="0" marR="45720" marT="9525" marB="0" anchor="b">
                    <a:noFill/>
                  </a:tcPr>
                </a:tc>
                <a:extLst>
                  <a:ext uri="{0D108BD9-81ED-4DB2-BD59-A6C34878D82A}">
                    <a16:rowId xmlns:a16="http://schemas.microsoft.com/office/drawing/2014/main" val="877122816"/>
                  </a:ext>
                </a:extLst>
              </a:tr>
            </a:tbl>
          </a:graphicData>
        </a:graphic>
      </p:graphicFrame>
      <p:sp>
        <p:nvSpPr>
          <p:cNvPr id="11" name="TextBox 10">
            <a:extLst>
              <a:ext uri="{FF2B5EF4-FFF2-40B4-BE49-F238E27FC236}">
                <a16:creationId xmlns:a16="http://schemas.microsoft.com/office/drawing/2014/main" id="{C78EF709-DB93-6932-AF95-2271932F08C1}"/>
              </a:ext>
            </a:extLst>
          </p:cNvPr>
          <p:cNvSpPr txBox="1"/>
          <p:nvPr userDrawn="1"/>
        </p:nvSpPr>
        <p:spPr>
          <a:xfrm>
            <a:off x="96078" y="828571"/>
            <a:ext cx="6756778" cy="160043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a:solidFill>
                  <a:schemeClr val="bg1"/>
                </a:solidFill>
              </a:rPr>
              <a:t>Twister Telecom has lost money for the last two quarters, and they’re unsure where they’re going wrong or how they may improve their company performance. Review the data below and provide an overview of how you would evaluate their situation and what they could do to turn it around.</a:t>
            </a:r>
          </a:p>
          <a:p>
            <a:endParaRPr lang="en-US" sz="1600">
              <a:solidFill>
                <a:schemeClr val="bg1"/>
              </a:solidFill>
            </a:endParaRPr>
          </a:p>
        </p:txBody>
      </p:sp>
      <p:sp>
        <p:nvSpPr>
          <p:cNvPr id="12" name="TextBox 11">
            <a:extLst>
              <a:ext uri="{FF2B5EF4-FFF2-40B4-BE49-F238E27FC236}">
                <a16:creationId xmlns:a16="http://schemas.microsoft.com/office/drawing/2014/main" id="{23244F57-ECE3-73FC-73BE-575F59FEDD10}"/>
              </a:ext>
            </a:extLst>
          </p:cNvPr>
          <p:cNvSpPr txBox="1"/>
          <p:nvPr userDrawn="1"/>
        </p:nvSpPr>
        <p:spPr>
          <a:xfrm>
            <a:off x="96078" y="165573"/>
            <a:ext cx="6423475" cy="461665"/>
          </a:xfrm>
          <a:prstGeom prst="rect">
            <a:avLst/>
          </a:prstGeom>
          <a:noFill/>
        </p:spPr>
        <p:txBody>
          <a:bodyPr wrap="square" rtlCol="0">
            <a:spAutoFit/>
          </a:bodyPr>
          <a:lstStyle/>
          <a:p>
            <a:r>
              <a:rPr lang="en-US" sz="2400" i="1">
                <a:solidFill>
                  <a:schemeClr val="bg1"/>
                </a:solidFill>
                <a:latin typeface="Montserrat ExtraBold" pitchFamily="2" charset="0"/>
              </a:rPr>
              <a:t>Decision Making Scenario</a:t>
            </a:r>
          </a:p>
        </p:txBody>
      </p:sp>
    </p:spTree>
    <p:extLst>
      <p:ext uri="{BB962C8B-B14F-4D97-AF65-F5344CB8AC3E}">
        <p14:creationId xmlns:p14="http://schemas.microsoft.com/office/powerpoint/2010/main" val="24653848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Collaboration">
    <p:spTree>
      <p:nvGrpSpPr>
        <p:cNvPr id="1" name=""/>
        <p:cNvGrpSpPr/>
        <p:nvPr/>
      </p:nvGrpSpPr>
      <p:grpSpPr>
        <a:xfrm>
          <a:off x="0" y="0"/>
          <a:ext cx="0" cy="0"/>
          <a:chOff x="0" y="0"/>
          <a:chExt cx="0" cy="0"/>
        </a:xfrm>
      </p:grpSpPr>
      <p:pic>
        <p:nvPicPr>
          <p:cNvPr id="17" name="Picture 16" descr="A screenshot of a video game&#10;&#10;AI-generated content may be incorrect.">
            <a:extLst>
              <a:ext uri="{FF2B5EF4-FFF2-40B4-BE49-F238E27FC236}">
                <a16:creationId xmlns:a16="http://schemas.microsoft.com/office/drawing/2014/main" id="{2B2CD28A-93F5-5AC1-1F9C-6F6DD8EEEC4D}"/>
              </a:ext>
            </a:extLst>
          </p:cNvPr>
          <p:cNvPicPr>
            <a:picLocks noChangeAspect="1"/>
          </p:cNvPicPr>
          <p:nvPr userDrawn="1"/>
        </p:nvPicPr>
        <p:blipFill>
          <a:blip r:embed="rId2"/>
          <a:srcRect l="699" t="16315" r="57486"/>
          <a:stretch>
            <a:fillRect/>
          </a:stretch>
        </p:blipFill>
        <p:spPr>
          <a:xfrm>
            <a:off x="2302" y="0"/>
            <a:ext cx="6853396" cy="9144000"/>
          </a:xfrm>
          <a:prstGeom prst="rect">
            <a:avLst/>
          </a:prstGeom>
        </p:spPr>
      </p:pic>
      <p:sp>
        <p:nvSpPr>
          <p:cNvPr id="16" name="Rectangle 15">
            <a:extLst>
              <a:ext uri="{FF2B5EF4-FFF2-40B4-BE49-F238E27FC236}">
                <a16:creationId xmlns:a16="http://schemas.microsoft.com/office/drawing/2014/main" id="{C17904A6-B9B6-D173-9EB9-3B2608F9E6A1}"/>
              </a:ext>
            </a:extLst>
          </p:cNvPr>
          <p:cNvSpPr/>
          <p:nvPr userDrawn="1"/>
        </p:nvSpPr>
        <p:spPr>
          <a:xfrm>
            <a:off x="0" y="0"/>
            <a:ext cx="6853396" cy="9144000"/>
          </a:xfrm>
          <a:prstGeom prst="rect">
            <a:avLst/>
          </a:prstGeom>
          <a:gradFill>
            <a:gsLst>
              <a:gs pos="99000">
                <a:srgbClr val="285F74"/>
              </a:gs>
              <a:gs pos="57000">
                <a:srgbClr val="285F74">
                  <a:alpha val="51000"/>
                </a:srgbClr>
              </a:gs>
              <a:gs pos="31000">
                <a:schemeClr val="accent2">
                  <a:alpha val="49000"/>
                </a:schemeClr>
              </a:gs>
              <a:gs pos="3000">
                <a:schemeClr val="accent2">
                  <a:alpha val="52000"/>
                </a:schemeClr>
              </a:gs>
            </a:gsLst>
            <a:lin ang="10800000" scaled="1"/>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3F06912F-4D77-3943-3EC3-94BC75F1E799}"/>
              </a:ext>
            </a:extLst>
          </p:cNvPr>
          <p:cNvSpPr>
            <a:spLocks noGrp="1"/>
          </p:cNvSpPr>
          <p:nvPr>
            <p:ph type="title"/>
          </p:nvPr>
        </p:nvSpPr>
        <p:spPr>
          <a:xfrm>
            <a:off x="114785" y="242100"/>
            <a:ext cx="5528779" cy="1146435"/>
          </a:xfrm>
        </p:spPr>
        <p:txBody>
          <a:bodyPr>
            <a:noAutofit/>
          </a:bodyPr>
          <a:lstStyle>
            <a:lvl1pPr>
              <a:defRPr sz="2250">
                <a:solidFill>
                  <a:schemeClr val="bg1"/>
                </a:solidFill>
              </a:defRPr>
            </a:lvl1pPr>
          </a:lstStyle>
          <a:p>
            <a:r>
              <a:rPr lang="en-US"/>
              <a:t>Click to edit Master title style</a:t>
            </a:r>
          </a:p>
        </p:txBody>
      </p:sp>
      <p:sp>
        <p:nvSpPr>
          <p:cNvPr id="8" name="Google Shape;31;p4">
            <a:extLst>
              <a:ext uri="{FF2B5EF4-FFF2-40B4-BE49-F238E27FC236}">
                <a16:creationId xmlns:a16="http://schemas.microsoft.com/office/drawing/2014/main" id="{DA098D2B-2B4E-5B5E-83A5-698302AEFDF7}"/>
              </a:ext>
            </a:extLst>
          </p:cNvPr>
          <p:cNvSpPr txBox="1">
            <a:spLocks noGrp="1"/>
          </p:cNvSpPr>
          <p:nvPr>
            <p:ph type="body" idx="1"/>
          </p:nvPr>
        </p:nvSpPr>
        <p:spPr>
          <a:xfrm>
            <a:off x="4466587" y="1512630"/>
            <a:ext cx="2276629" cy="5878296"/>
          </a:xfrm>
          <a:prstGeom prst="rect">
            <a:avLst/>
          </a:prstGeom>
          <a:solidFill>
            <a:schemeClr val="tx2">
              <a:alpha val="66000"/>
            </a:schemeClr>
          </a:solidFill>
          <a:ln>
            <a:noFill/>
          </a:ln>
        </p:spPr>
        <p:txBody>
          <a:bodyPr spcFirstLastPara="1" wrap="square" lIns="91425" tIns="45700" rIns="91425" bIns="45700" anchor="t" anchorCtr="0">
            <a:noAutofit/>
          </a:bodyPr>
          <a:lstStyle>
            <a:lvl1pPr marL="0" marR="0" lvl="0" indent="1786" algn="l" rtl="0">
              <a:lnSpc>
                <a:spcPct val="90000"/>
              </a:lnSpc>
              <a:spcBef>
                <a:spcPts val="563"/>
              </a:spcBef>
              <a:spcAft>
                <a:spcPts val="0"/>
              </a:spcAft>
              <a:buClr>
                <a:schemeClr val="lt1"/>
              </a:buClr>
              <a:buSzPts val="2400"/>
              <a:buFont typeface="Arial"/>
              <a:buNone/>
              <a:defRPr sz="1600" b="0" i="0" u="none" strike="noStrike" cap="none">
                <a:solidFill>
                  <a:schemeClr val="lt1"/>
                </a:solidFill>
                <a:latin typeface="Montserrat" pitchFamily="2" charset="0"/>
                <a:ea typeface="Open Sans"/>
                <a:cs typeface="Open Sans"/>
                <a:sym typeface="Open Sans"/>
              </a:defRPr>
            </a:lvl1pPr>
            <a:lvl2pPr marL="514328" marR="0" lvl="1" indent="-128582" algn="l" rtl="0">
              <a:lnSpc>
                <a:spcPct val="90000"/>
              </a:lnSpc>
              <a:spcBef>
                <a:spcPts val="281"/>
              </a:spcBef>
              <a:spcAft>
                <a:spcPts val="0"/>
              </a:spcAft>
              <a:buClr>
                <a:srgbClr val="3F3F3F"/>
              </a:buClr>
              <a:buSzPts val="2400"/>
              <a:buFont typeface="Arial"/>
              <a:buNone/>
              <a:defRPr sz="1350" b="0" i="0" u="none" strike="noStrike" cap="none">
                <a:solidFill>
                  <a:srgbClr val="3F3F3F"/>
                </a:solidFill>
                <a:latin typeface="Calibri"/>
                <a:ea typeface="Calibri"/>
                <a:cs typeface="Calibri"/>
                <a:sym typeface="Calibri"/>
              </a:defRPr>
            </a:lvl2pPr>
            <a:lvl3pPr marL="771492" marR="0" lvl="2" indent="-128582" algn="l" rtl="0">
              <a:lnSpc>
                <a:spcPct val="90000"/>
              </a:lnSpc>
              <a:spcBef>
                <a:spcPts val="281"/>
              </a:spcBef>
              <a:spcAft>
                <a:spcPts val="0"/>
              </a:spcAft>
              <a:buClr>
                <a:srgbClr val="3F3F3F"/>
              </a:buClr>
              <a:buSzPts val="2000"/>
              <a:buFont typeface="Arial"/>
              <a:buNone/>
              <a:defRPr sz="1125" b="0" i="0" u="none" strike="noStrike" cap="none">
                <a:solidFill>
                  <a:srgbClr val="3F3F3F"/>
                </a:solidFill>
                <a:latin typeface="Calibri"/>
                <a:ea typeface="Calibri"/>
                <a:cs typeface="Calibri"/>
                <a:sym typeface="Calibri"/>
              </a:defRPr>
            </a:lvl3pPr>
            <a:lvl4pPr marL="1028656" marR="0" lvl="3" indent="-128582" algn="l" rtl="0">
              <a:lnSpc>
                <a:spcPct val="90000"/>
              </a:lnSpc>
              <a:spcBef>
                <a:spcPts val="281"/>
              </a:spcBef>
              <a:spcAft>
                <a:spcPts val="0"/>
              </a:spcAft>
              <a:buClr>
                <a:srgbClr val="3F3F3F"/>
              </a:buClr>
              <a:buSzPts val="1800"/>
              <a:buFont typeface="Arial"/>
              <a:buNone/>
              <a:defRPr sz="1013" b="0" i="0" u="none" strike="noStrike" cap="none">
                <a:solidFill>
                  <a:srgbClr val="3F3F3F"/>
                </a:solidFill>
                <a:latin typeface="Calibri"/>
                <a:ea typeface="Calibri"/>
                <a:cs typeface="Calibri"/>
                <a:sym typeface="Calibri"/>
              </a:defRPr>
            </a:lvl4pPr>
            <a:lvl5pPr marL="1285820" marR="0" lvl="4" indent="-128582" algn="l" rtl="0">
              <a:lnSpc>
                <a:spcPct val="90000"/>
              </a:lnSpc>
              <a:spcBef>
                <a:spcPts val="281"/>
              </a:spcBef>
              <a:spcAft>
                <a:spcPts val="0"/>
              </a:spcAft>
              <a:buClr>
                <a:srgbClr val="3F3F3F"/>
              </a:buClr>
              <a:buSzPts val="1800"/>
              <a:buFont typeface="Arial"/>
              <a:buNone/>
              <a:defRPr sz="1013" b="0" i="0" u="none" strike="noStrike" cap="none">
                <a:solidFill>
                  <a:srgbClr val="3F3F3F"/>
                </a:solidFill>
                <a:latin typeface="Calibri"/>
                <a:ea typeface="Calibri"/>
                <a:cs typeface="Calibri"/>
                <a:sym typeface="Calibri"/>
              </a:defRPr>
            </a:lvl5pPr>
            <a:lvl6pPr marL="1542985" marR="0" lvl="5" indent="-192873" algn="l" rtl="0">
              <a:lnSpc>
                <a:spcPct val="90000"/>
              </a:lnSpc>
              <a:spcBef>
                <a:spcPts val="281"/>
              </a:spcBef>
              <a:spcAft>
                <a:spcPts val="0"/>
              </a:spcAft>
              <a:buClr>
                <a:schemeClr val="dk1"/>
              </a:buClr>
              <a:buSzPts val="1800"/>
              <a:buFont typeface="Arial"/>
              <a:buChar char="•"/>
              <a:defRPr sz="1013" b="0" i="0" u="none" strike="noStrike" cap="none">
                <a:solidFill>
                  <a:schemeClr val="dk1"/>
                </a:solidFill>
                <a:latin typeface="Calibri"/>
                <a:ea typeface="Calibri"/>
                <a:cs typeface="Calibri"/>
                <a:sym typeface="Calibri"/>
              </a:defRPr>
            </a:lvl6pPr>
            <a:lvl7pPr marL="1800149" marR="0" lvl="6" indent="-192873" algn="l" rtl="0">
              <a:lnSpc>
                <a:spcPct val="90000"/>
              </a:lnSpc>
              <a:spcBef>
                <a:spcPts val="281"/>
              </a:spcBef>
              <a:spcAft>
                <a:spcPts val="0"/>
              </a:spcAft>
              <a:buClr>
                <a:schemeClr val="dk1"/>
              </a:buClr>
              <a:buSzPts val="1800"/>
              <a:buFont typeface="Arial"/>
              <a:buChar char="•"/>
              <a:defRPr sz="1013" b="0" i="0" u="none" strike="noStrike" cap="none">
                <a:solidFill>
                  <a:schemeClr val="dk1"/>
                </a:solidFill>
                <a:latin typeface="Calibri"/>
                <a:ea typeface="Calibri"/>
                <a:cs typeface="Calibri"/>
                <a:sym typeface="Calibri"/>
              </a:defRPr>
            </a:lvl7pPr>
            <a:lvl8pPr marL="2057313" marR="0" lvl="7" indent="-192873" algn="l" rtl="0">
              <a:lnSpc>
                <a:spcPct val="90000"/>
              </a:lnSpc>
              <a:spcBef>
                <a:spcPts val="281"/>
              </a:spcBef>
              <a:spcAft>
                <a:spcPts val="0"/>
              </a:spcAft>
              <a:buClr>
                <a:schemeClr val="dk1"/>
              </a:buClr>
              <a:buSzPts val="1800"/>
              <a:buFont typeface="Arial"/>
              <a:buChar char="•"/>
              <a:defRPr sz="1013" b="0" i="0" u="none" strike="noStrike" cap="none">
                <a:solidFill>
                  <a:schemeClr val="dk1"/>
                </a:solidFill>
                <a:latin typeface="Calibri"/>
                <a:ea typeface="Calibri"/>
                <a:cs typeface="Calibri"/>
                <a:sym typeface="Calibri"/>
              </a:defRPr>
            </a:lvl8pPr>
            <a:lvl9pPr marL="2314477" marR="0" lvl="8" indent="-192873" algn="l" rtl="0">
              <a:lnSpc>
                <a:spcPct val="90000"/>
              </a:lnSpc>
              <a:spcBef>
                <a:spcPts val="281"/>
              </a:spcBef>
              <a:spcAft>
                <a:spcPts val="0"/>
              </a:spcAft>
              <a:buClr>
                <a:schemeClr val="dk1"/>
              </a:buClr>
              <a:buSzPts val="1800"/>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0" name="Picture Placeholder 2">
            <a:extLst>
              <a:ext uri="{FF2B5EF4-FFF2-40B4-BE49-F238E27FC236}">
                <a16:creationId xmlns:a16="http://schemas.microsoft.com/office/drawing/2014/main" id="{E2B5F660-3BD5-BA05-D650-1EDDF9F98613}"/>
              </a:ext>
            </a:extLst>
          </p:cNvPr>
          <p:cNvSpPr>
            <a:spLocks noGrp="1"/>
          </p:cNvSpPr>
          <p:nvPr>
            <p:ph type="pic" sz="quarter" idx="11"/>
          </p:nvPr>
        </p:nvSpPr>
        <p:spPr>
          <a:xfrm>
            <a:off x="114785" y="1512629"/>
            <a:ext cx="4139716" cy="2818926"/>
          </a:xfrm>
          <a:solidFill>
            <a:schemeClr val="lt1"/>
          </a:solidFill>
          <a:ln>
            <a:noFill/>
          </a:ln>
          <a:effectLst>
            <a:outerShdw dist="63500" dir="2700000" algn="ctr" rotWithShape="0">
              <a:schemeClr val="dk1">
                <a:alpha val="29803"/>
              </a:schemeClr>
            </a:outerShdw>
          </a:effectLst>
        </p:spPr>
        <p:txBody>
          <a:bodyPr spcFirstLastPara="1" vert="horz" wrap="square" lIns="91425" tIns="45700" rIns="91425" bIns="45700" rtlCol="0" anchor="t" anchorCtr="1">
            <a:noAutofit/>
          </a:bodyPr>
          <a:lstStyle>
            <a:lvl1pPr>
              <a:defRPr lang="en-US" sz="1575" b="0" i="0" u="none" strike="noStrike" cap="none">
                <a:solidFill>
                  <a:srgbClr val="BFBFBF"/>
                </a:solidFill>
                <a:latin typeface="Calibri"/>
                <a:ea typeface="Calibri"/>
                <a:cs typeface="Calibri"/>
              </a:defRPr>
            </a:lvl1pPr>
          </a:lstStyle>
          <a:p>
            <a:pPr marR="0" lvl="0">
              <a:lnSpc>
                <a:spcPct val="90000"/>
              </a:lnSpc>
              <a:spcBef>
                <a:spcPts val="563"/>
              </a:spcBef>
              <a:spcAft>
                <a:spcPts val="0"/>
              </a:spcAft>
              <a:buClr>
                <a:srgbClr val="BFBFBF"/>
              </a:buClr>
              <a:buSzPts val="2800"/>
            </a:pPr>
            <a:endParaRPr lang="en-US"/>
          </a:p>
        </p:txBody>
      </p:sp>
      <p:sp>
        <p:nvSpPr>
          <p:cNvPr id="6" name="Picture Placeholder 2">
            <a:extLst>
              <a:ext uri="{FF2B5EF4-FFF2-40B4-BE49-F238E27FC236}">
                <a16:creationId xmlns:a16="http://schemas.microsoft.com/office/drawing/2014/main" id="{277E2298-1911-FEEA-D76C-4F9426046D03}"/>
              </a:ext>
            </a:extLst>
          </p:cNvPr>
          <p:cNvSpPr>
            <a:spLocks noGrp="1"/>
          </p:cNvSpPr>
          <p:nvPr>
            <p:ph type="pic" sz="quarter" idx="12"/>
          </p:nvPr>
        </p:nvSpPr>
        <p:spPr>
          <a:xfrm>
            <a:off x="114784" y="4572000"/>
            <a:ext cx="4139716" cy="2818926"/>
          </a:xfrm>
          <a:solidFill>
            <a:schemeClr val="lt1"/>
          </a:solidFill>
          <a:ln>
            <a:noFill/>
          </a:ln>
          <a:effectLst>
            <a:outerShdw dist="63500" dir="2700000" algn="ctr" rotWithShape="0">
              <a:schemeClr val="dk1">
                <a:alpha val="29803"/>
              </a:schemeClr>
            </a:outerShdw>
          </a:effectLst>
        </p:spPr>
        <p:txBody>
          <a:bodyPr spcFirstLastPara="1" vert="horz" wrap="square" lIns="91425" tIns="45700" rIns="91425" bIns="45700" rtlCol="0" anchor="t" anchorCtr="1">
            <a:noAutofit/>
          </a:bodyPr>
          <a:lstStyle>
            <a:lvl1pPr>
              <a:defRPr lang="en-US" sz="1575" b="0" i="0" u="none" strike="noStrike" cap="none">
                <a:solidFill>
                  <a:srgbClr val="BFBFBF"/>
                </a:solidFill>
                <a:latin typeface="Calibri"/>
                <a:ea typeface="Calibri"/>
                <a:cs typeface="Calibri"/>
              </a:defRPr>
            </a:lvl1pPr>
          </a:lstStyle>
          <a:p>
            <a:pPr marR="0" lvl="0">
              <a:lnSpc>
                <a:spcPct val="90000"/>
              </a:lnSpc>
              <a:spcBef>
                <a:spcPts val="563"/>
              </a:spcBef>
              <a:spcAft>
                <a:spcPts val="0"/>
              </a:spcAft>
              <a:buClr>
                <a:srgbClr val="BFBFBF"/>
              </a:buClr>
              <a:buSzPts val="2800"/>
            </a:pPr>
            <a:endParaRPr lang="en-US"/>
          </a:p>
        </p:txBody>
      </p:sp>
      <p:pic>
        <p:nvPicPr>
          <p:cNvPr id="18" name="Picture 17" descr="A black background with white text&#10;&#10;AI-generated content may be incorrect.">
            <a:extLst>
              <a:ext uri="{FF2B5EF4-FFF2-40B4-BE49-F238E27FC236}">
                <a16:creationId xmlns:a16="http://schemas.microsoft.com/office/drawing/2014/main" id="{EB3BA86D-670E-298F-F9AD-B17F96C0C4B9}"/>
              </a:ext>
            </a:extLst>
          </p:cNvPr>
          <p:cNvPicPr>
            <a:picLocks noChangeAspect="1"/>
          </p:cNvPicPr>
          <p:nvPr userDrawn="1"/>
        </p:nvPicPr>
        <p:blipFill>
          <a:blip r:embed="rId3"/>
          <a:stretch>
            <a:fillRect/>
          </a:stretch>
        </p:blipFill>
        <p:spPr>
          <a:xfrm>
            <a:off x="1648326" y="7546335"/>
            <a:ext cx="3561348" cy="1597665"/>
          </a:xfrm>
          <a:prstGeom prst="rect">
            <a:avLst/>
          </a:prstGeom>
        </p:spPr>
      </p:pic>
    </p:spTree>
    <p:extLst>
      <p:ext uri="{BB962C8B-B14F-4D97-AF65-F5344CB8AC3E}">
        <p14:creationId xmlns:p14="http://schemas.microsoft.com/office/powerpoint/2010/main" val="35741411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_Collaboration_alt">
    <p:spTree>
      <p:nvGrpSpPr>
        <p:cNvPr id="1" name=""/>
        <p:cNvGrpSpPr/>
        <p:nvPr/>
      </p:nvGrpSpPr>
      <p:grpSpPr>
        <a:xfrm>
          <a:off x="0" y="0"/>
          <a:ext cx="0" cy="0"/>
          <a:chOff x="0" y="0"/>
          <a:chExt cx="0" cy="0"/>
        </a:xfrm>
      </p:grpSpPr>
      <p:pic>
        <p:nvPicPr>
          <p:cNvPr id="13" name="Picture 12" descr="A screenshot of a video game&#10;&#10;AI-generated content may be incorrect.">
            <a:extLst>
              <a:ext uri="{FF2B5EF4-FFF2-40B4-BE49-F238E27FC236}">
                <a16:creationId xmlns:a16="http://schemas.microsoft.com/office/drawing/2014/main" id="{08F2A118-3D2B-89C6-5C9C-D2E0BD20D62B}"/>
              </a:ext>
            </a:extLst>
          </p:cNvPr>
          <p:cNvPicPr>
            <a:picLocks noChangeAspect="1"/>
          </p:cNvPicPr>
          <p:nvPr userDrawn="1"/>
        </p:nvPicPr>
        <p:blipFill>
          <a:blip r:embed="rId2"/>
          <a:srcRect l="54238" t="16315" r="3947"/>
          <a:stretch>
            <a:fillRect/>
          </a:stretch>
        </p:blipFill>
        <p:spPr>
          <a:xfrm>
            <a:off x="2302" y="0"/>
            <a:ext cx="6853396" cy="9144000"/>
          </a:xfrm>
          <a:prstGeom prst="rect">
            <a:avLst/>
          </a:prstGeom>
        </p:spPr>
      </p:pic>
      <p:sp>
        <p:nvSpPr>
          <p:cNvPr id="14" name="Rectangle 13">
            <a:extLst>
              <a:ext uri="{FF2B5EF4-FFF2-40B4-BE49-F238E27FC236}">
                <a16:creationId xmlns:a16="http://schemas.microsoft.com/office/drawing/2014/main" id="{4F8343BB-13CD-8E3E-0C9F-89551DCFFA37}"/>
              </a:ext>
            </a:extLst>
          </p:cNvPr>
          <p:cNvSpPr/>
          <p:nvPr userDrawn="1"/>
        </p:nvSpPr>
        <p:spPr>
          <a:xfrm>
            <a:off x="4604" y="0"/>
            <a:ext cx="6853396" cy="9144000"/>
          </a:xfrm>
          <a:prstGeom prst="rect">
            <a:avLst/>
          </a:prstGeom>
          <a:gradFill>
            <a:gsLst>
              <a:gs pos="99000">
                <a:srgbClr val="285F74"/>
              </a:gs>
              <a:gs pos="57000">
                <a:srgbClr val="285F74">
                  <a:alpha val="51000"/>
                </a:srgbClr>
              </a:gs>
              <a:gs pos="31000">
                <a:schemeClr val="accent2">
                  <a:alpha val="49000"/>
                </a:schemeClr>
              </a:gs>
              <a:gs pos="3000">
                <a:schemeClr val="accent2">
                  <a:alpha val="52000"/>
                </a:schemeClr>
              </a:gs>
            </a:gsLst>
            <a:lin ang="10800000" scaled="1"/>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3F06912F-4D77-3943-3EC3-94BC75F1E799}"/>
              </a:ext>
            </a:extLst>
          </p:cNvPr>
          <p:cNvSpPr>
            <a:spLocks noGrp="1"/>
          </p:cNvSpPr>
          <p:nvPr>
            <p:ph type="title"/>
          </p:nvPr>
        </p:nvSpPr>
        <p:spPr>
          <a:xfrm>
            <a:off x="89057" y="73654"/>
            <a:ext cx="5765643" cy="978207"/>
          </a:xfrm>
        </p:spPr>
        <p:txBody>
          <a:bodyPr>
            <a:noAutofit/>
          </a:bodyPr>
          <a:lstStyle>
            <a:lvl1pPr>
              <a:defRPr sz="2250">
                <a:solidFill>
                  <a:schemeClr val="bg2"/>
                </a:solidFill>
              </a:defRPr>
            </a:lvl1pPr>
          </a:lstStyle>
          <a:p>
            <a:r>
              <a:rPr lang="en-US"/>
              <a:t>Click to edit Master title style</a:t>
            </a:r>
          </a:p>
        </p:txBody>
      </p:sp>
      <p:sp>
        <p:nvSpPr>
          <p:cNvPr id="8" name="Google Shape;31;p4">
            <a:extLst>
              <a:ext uri="{FF2B5EF4-FFF2-40B4-BE49-F238E27FC236}">
                <a16:creationId xmlns:a16="http://schemas.microsoft.com/office/drawing/2014/main" id="{DA098D2B-2B4E-5B5E-83A5-698302AEFDF7}"/>
              </a:ext>
            </a:extLst>
          </p:cNvPr>
          <p:cNvSpPr txBox="1">
            <a:spLocks noGrp="1"/>
          </p:cNvSpPr>
          <p:nvPr>
            <p:ph type="body" idx="1"/>
          </p:nvPr>
        </p:nvSpPr>
        <p:spPr>
          <a:xfrm>
            <a:off x="286012" y="3566160"/>
            <a:ext cx="2926080" cy="587023"/>
          </a:xfrm>
          <a:prstGeom prst="rect">
            <a:avLst/>
          </a:prstGeom>
          <a:solidFill>
            <a:srgbClr val="285F74"/>
          </a:solidFill>
          <a:ln>
            <a:noFill/>
          </a:ln>
        </p:spPr>
        <p:txBody>
          <a:bodyPr spcFirstLastPara="1" wrap="square" lIns="91425" tIns="45700" rIns="91425" bIns="45700" anchor="ctr" anchorCtr="0">
            <a:noAutofit/>
          </a:bodyPr>
          <a:lstStyle>
            <a:lvl1pPr marL="0" marR="0" lvl="0" indent="1786" algn="ctr" rtl="0">
              <a:lnSpc>
                <a:spcPct val="90000"/>
              </a:lnSpc>
              <a:spcBef>
                <a:spcPts val="563"/>
              </a:spcBef>
              <a:spcAft>
                <a:spcPts val="0"/>
              </a:spcAft>
              <a:buClr>
                <a:schemeClr val="lt1"/>
              </a:buClr>
              <a:buSzPts val="2400"/>
              <a:buFont typeface="Arial"/>
              <a:buNone/>
              <a:defRPr sz="1125" b="0" i="0" u="none" strike="noStrike" cap="none">
                <a:solidFill>
                  <a:schemeClr val="lt1"/>
                </a:solidFill>
                <a:latin typeface="Open Sans"/>
                <a:ea typeface="Open Sans"/>
                <a:cs typeface="Open Sans"/>
                <a:sym typeface="Open Sans"/>
              </a:defRPr>
            </a:lvl1pPr>
            <a:lvl2pPr marL="514328" marR="0" lvl="1" indent="-128582" algn="l" rtl="0">
              <a:lnSpc>
                <a:spcPct val="90000"/>
              </a:lnSpc>
              <a:spcBef>
                <a:spcPts val="281"/>
              </a:spcBef>
              <a:spcAft>
                <a:spcPts val="0"/>
              </a:spcAft>
              <a:buClr>
                <a:srgbClr val="3F3F3F"/>
              </a:buClr>
              <a:buSzPts val="2400"/>
              <a:buFont typeface="Arial"/>
              <a:buNone/>
              <a:defRPr sz="1350" b="0" i="0" u="none" strike="noStrike" cap="none">
                <a:solidFill>
                  <a:srgbClr val="3F3F3F"/>
                </a:solidFill>
                <a:latin typeface="Calibri"/>
                <a:ea typeface="Calibri"/>
                <a:cs typeface="Calibri"/>
                <a:sym typeface="Calibri"/>
              </a:defRPr>
            </a:lvl2pPr>
            <a:lvl3pPr marL="771492" marR="0" lvl="2" indent="-128582" algn="l" rtl="0">
              <a:lnSpc>
                <a:spcPct val="90000"/>
              </a:lnSpc>
              <a:spcBef>
                <a:spcPts val="281"/>
              </a:spcBef>
              <a:spcAft>
                <a:spcPts val="0"/>
              </a:spcAft>
              <a:buClr>
                <a:srgbClr val="3F3F3F"/>
              </a:buClr>
              <a:buSzPts val="2000"/>
              <a:buFont typeface="Arial"/>
              <a:buNone/>
              <a:defRPr sz="1125" b="0" i="0" u="none" strike="noStrike" cap="none">
                <a:solidFill>
                  <a:srgbClr val="3F3F3F"/>
                </a:solidFill>
                <a:latin typeface="Calibri"/>
                <a:ea typeface="Calibri"/>
                <a:cs typeface="Calibri"/>
                <a:sym typeface="Calibri"/>
              </a:defRPr>
            </a:lvl3pPr>
            <a:lvl4pPr marL="1028656" marR="0" lvl="3" indent="-128582" algn="l" rtl="0">
              <a:lnSpc>
                <a:spcPct val="90000"/>
              </a:lnSpc>
              <a:spcBef>
                <a:spcPts val="281"/>
              </a:spcBef>
              <a:spcAft>
                <a:spcPts val="0"/>
              </a:spcAft>
              <a:buClr>
                <a:srgbClr val="3F3F3F"/>
              </a:buClr>
              <a:buSzPts val="1800"/>
              <a:buFont typeface="Arial"/>
              <a:buNone/>
              <a:defRPr sz="1013" b="0" i="0" u="none" strike="noStrike" cap="none">
                <a:solidFill>
                  <a:srgbClr val="3F3F3F"/>
                </a:solidFill>
                <a:latin typeface="Calibri"/>
                <a:ea typeface="Calibri"/>
                <a:cs typeface="Calibri"/>
                <a:sym typeface="Calibri"/>
              </a:defRPr>
            </a:lvl4pPr>
            <a:lvl5pPr marL="1285820" marR="0" lvl="4" indent="-128582" algn="l" rtl="0">
              <a:lnSpc>
                <a:spcPct val="90000"/>
              </a:lnSpc>
              <a:spcBef>
                <a:spcPts val="281"/>
              </a:spcBef>
              <a:spcAft>
                <a:spcPts val="0"/>
              </a:spcAft>
              <a:buClr>
                <a:srgbClr val="3F3F3F"/>
              </a:buClr>
              <a:buSzPts val="1800"/>
              <a:buFont typeface="Arial"/>
              <a:buNone/>
              <a:defRPr sz="1013" b="0" i="0" u="none" strike="noStrike" cap="none">
                <a:solidFill>
                  <a:srgbClr val="3F3F3F"/>
                </a:solidFill>
                <a:latin typeface="Calibri"/>
                <a:ea typeface="Calibri"/>
                <a:cs typeface="Calibri"/>
                <a:sym typeface="Calibri"/>
              </a:defRPr>
            </a:lvl5pPr>
            <a:lvl6pPr marL="1542985" marR="0" lvl="5" indent="-192873" algn="l" rtl="0">
              <a:lnSpc>
                <a:spcPct val="90000"/>
              </a:lnSpc>
              <a:spcBef>
                <a:spcPts val="281"/>
              </a:spcBef>
              <a:spcAft>
                <a:spcPts val="0"/>
              </a:spcAft>
              <a:buClr>
                <a:schemeClr val="dk1"/>
              </a:buClr>
              <a:buSzPts val="1800"/>
              <a:buFont typeface="Arial"/>
              <a:buChar char="•"/>
              <a:defRPr sz="1013" b="0" i="0" u="none" strike="noStrike" cap="none">
                <a:solidFill>
                  <a:schemeClr val="dk1"/>
                </a:solidFill>
                <a:latin typeface="Calibri"/>
                <a:ea typeface="Calibri"/>
                <a:cs typeface="Calibri"/>
                <a:sym typeface="Calibri"/>
              </a:defRPr>
            </a:lvl6pPr>
            <a:lvl7pPr marL="1800149" marR="0" lvl="6" indent="-192873" algn="l" rtl="0">
              <a:lnSpc>
                <a:spcPct val="90000"/>
              </a:lnSpc>
              <a:spcBef>
                <a:spcPts val="281"/>
              </a:spcBef>
              <a:spcAft>
                <a:spcPts val="0"/>
              </a:spcAft>
              <a:buClr>
                <a:schemeClr val="dk1"/>
              </a:buClr>
              <a:buSzPts val="1800"/>
              <a:buFont typeface="Arial"/>
              <a:buChar char="•"/>
              <a:defRPr sz="1013" b="0" i="0" u="none" strike="noStrike" cap="none">
                <a:solidFill>
                  <a:schemeClr val="dk1"/>
                </a:solidFill>
                <a:latin typeface="Calibri"/>
                <a:ea typeface="Calibri"/>
                <a:cs typeface="Calibri"/>
                <a:sym typeface="Calibri"/>
              </a:defRPr>
            </a:lvl7pPr>
            <a:lvl8pPr marL="2057313" marR="0" lvl="7" indent="-192873" algn="l" rtl="0">
              <a:lnSpc>
                <a:spcPct val="90000"/>
              </a:lnSpc>
              <a:spcBef>
                <a:spcPts val="281"/>
              </a:spcBef>
              <a:spcAft>
                <a:spcPts val="0"/>
              </a:spcAft>
              <a:buClr>
                <a:schemeClr val="dk1"/>
              </a:buClr>
              <a:buSzPts val="1800"/>
              <a:buFont typeface="Arial"/>
              <a:buChar char="•"/>
              <a:defRPr sz="1013" b="0" i="0" u="none" strike="noStrike" cap="none">
                <a:solidFill>
                  <a:schemeClr val="dk1"/>
                </a:solidFill>
                <a:latin typeface="Calibri"/>
                <a:ea typeface="Calibri"/>
                <a:cs typeface="Calibri"/>
                <a:sym typeface="Calibri"/>
              </a:defRPr>
            </a:lvl8pPr>
            <a:lvl9pPr marL="2314477" marR="0" lvl="8" indent="-192873" algn="l" rtl="0">
              <a:lnSpc>
                <a:spcPct val="90000"/>
              </a:lnSpc>
              <a:spcBef>
                <a:spcPts val="281"/>
              </a:spcBef>
              <a:spcAft>
                <a:spcPts val="0"/>
              </a:spcAft>
              <a:buClr>
                <a:schemeClr val="dk1"/>
              </a:buClr>
              <a:buSzPts val="1800"/>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10" name="Picture Placeholder 2">
            <a:extLst>
              <a:ext uri="{FF2B5EF4-FFF2-40B4-BE49-F238E27FC236}">
                <a16:creationId xmlns:a16="http://schemas.microsoft.com/office/drawing/2014/main" id="{E2B5F660-3BD5-BA05-D650-1EDDF9F98613}"/>
              </a:ext>
            </a:extLst>
          </p:cNvPr>
          <p:cNvSpPr>
            <a:spLocks noGrp="1"/>
          </p:cNvSpPr>
          <p:nvPr>
            <p:ph type="pic" sz="quarter" idx="11"/>
          </p:nvPr>
        </p:nvSpPr>
        <p:spPr>
          <a:xfrm>
            <a:off x="286012" y="1371600"/>
            <a:ext cx="2926080" cy="2011680"/>
          </a:xfrm>
          <a:solidFill>
            <a:schemeClr val="lt1"/>
          </a:solidFill>
          <a:ln>
            <a:noFill/>
          </a:ln>
          <a:effectLst>
            <a:outerShdw dist="63500" dir="2700000" algn="ctr" rotWithShape="0">
              <a:schemeClr val="dk1">
                <a:alpha val="29803"/>
              </a:schemeClr>
            </a:outerShdw>
          </a:effectLst>
        </p:spPr>
        <p:txBody>
          <a:bodyPr spcFirstLastPara="1" vert="horz" wrap="square" lIns="91425" tIns="45700" rIns="91425" bIns="45700" rtlCol="0" anchor="t" anchorCtr="1">
            <a:noAutofit/>
          </a:bodyPr>
          <a:lstStyle>
            <a:lvl1pPr>
              <a:defRPr lang="en-US" sz="1575" b="0" i="0" u="none" strike="noStrike" cap="none">
                <a:solidFill>
                  <a:srgbClr val="BFBFBF"/>
                </a:solidFill>
                <a:latin typeface="Calibri"/>
                <a:ea typeface="Calibri"/>
                <a:cs typeface="Calibri"/>
              </a:defRPr>
            </a:lvl1pPr>
          </a:lstStyle>
          <a:p>
            <a:pPr marR="0" lvl="0">
              <a:lnSpc>
                <a:spcPct val="90000"/>
              </a:lnSpc>
              <a:spcBef>
                <a:spcPts val="563"/>
              </a:spcBef>
              <a:spcAft>
                <a:spcPts val="0"/>
              </a:spcAft>
              <a:buClr>
                <a:srgbClr val="BFBFBF"/>
              </a:buClr>
              <a:buSzPts val="2800"/>
            </a:pPr>
            <a:endParaRPr lang="en-US"/>
          </a:p>
        </p:txBody>
      </p:sp>
      <p:sp>
        <p:nvSpPr>
          <p:cNvPr id="21" name="Google Shape;31;p4">
            <a:extLst>
              <a:ext uri="{FF2B5EF4-FFF2-40B4-BE49-F238E27FC236}">
                <a16:creationId xmlns:a16="http://schemas.microsoft.com/office/drawing/2014/main" id="{A5C85B76-0361-50F8-A9F7-E6066F1CF325}"/>
              </a:ext>
            </a:extLst>
          </p:cNvPr>
          <p:cNvSpPr txBox="1">
            <a:spLocks noGrp="1"/>
          </p:cNvSpPr>
          <p:nvPr>
            <p:ph type="body" idx="12"/>
          </p:nvPr>
        </p:nvSpPr>
        <p:spPr>
          <a:xfrm>
            <a:off x="3695684" y="3566160"/>
            <a:ext cx="2926080" cy="587023"/>
          </a:xfrm>
          <a:prstGeom prst="rect">
            <a:avLst/>
          </a:prstGeom>
          <a:solidFill>
            <a:srgbClr val="285F74"/>
          </a:solidFill>
          <a:ln>
            <a:noFill/>
          </a:ln>
        </p:spPr>
        <p:txBody>
          <a:bodyPr spcFirstLastPara="1" wrap="square" lIns="91425" tIns="45700" rIns="91425" bIns="45700" anchor="ctr" anchorCtr="0">
            <a:noAutofit/>
          </a:bodyPr>
          <a:lstStyle>
            <a:lvl1pPr marL="0" marR="0" lvl="0" indent="1786" algn="ctr" rtl="0">
              <a:lnSpc>
                <a:spcPct val="90000"/>
              </a:lnSpc>
              <a:spcBef>
                <a:spcPts val="563"/>
              </a:spcBef>
              <a:spcAft>
                <a:spcPts val="0"/>
              </a:spcAft>
              <a:buClr>
                <a:schemeClr val="lt1"/>
              </a:buClr>
              <a:buSzPts val="2400"/>
              <a:buFont typeface="Arial"/>
              <a:buNone/>
              <a:defRPr sz="1125" b="0" i="0" u="none" strike="noStrike" cap="none">
                <a:solidFill>
                  <a:schemeClr val="lt1"/>
                </a:solidFill>
                <a:latin typeface="Open Sans"/>
                <a:ea typeface="Open Sans"/>
                <a:cs typeface="Open Sans"/>
                <a:sym typeface="Open Sans"/>
              </a:defRPr>
            </a:lvl1pPr>
            <a:lvl2pPr marL="514328" marR="0" lvl="1" indent="-128582" algn="l" rtl="0">
              <a:lnSpc>
                <a:spcPct val="90000"/>
              </a:lnSpc>
              <a:spcBef>
                <a:spcPts val="281"/>
              </a:spcBef>
              <a:spcAft>
                <a:spcPts val="0"/>
              </a:spcAft>
              <a:buClr>
                <a:srgbClr val="3F3F3F"/>
              </a:buClr>
              <a:buSzPts val="2400"/>
              <a:buFont typeface="Arial"/>
              <a:buNone/>
              <a:defRPr sz="1350" b="0" i="0" u="none" strike="noStrike" cap="none">
                <a:solidFill>
                  <a:srgbClr val="3F3F3F"/>
                </a:solidFill>
                <a:latin typeface="Calibri"/>
                <a:ea typeface="Calibri"/>
                <a:cs typeface="Calibri"/>
                <a:sym typeface="Calibri"/>
              </a:defRPr>
            </a:lvl2pPr>
            <a:lvl3pPr marL="771492" marR="0" lvl="2" indent="-128582" algn="l" rtl="0">
              <a:lnSpc>
                <a:spcPct val="90000"/>
              </a:lnSpc>
              <a:spcBef>
                <a:spcPts val="281"/>
              </a:spcBef>
              <a:spcAft>
                <a:spcPts val="0"/>
              </a:spcAft>
              <a:buClr>
                <a:srgbClr val="3F3F3F"/>
              </a:buClr>
              <a:buSzPts val="2000"/>
              <a:buFont typeface="Arial"/>
              <a:buNone/>
              <a:defRPr sz="1125" b="0" i="0" u="none" strike="noStrike" cap="none">
                <a:solidFill>
                  <a:srgbClr val="3F3F3F"/>
                </a:solidFill>
                <a:latin typeface="Calibri"/>
                <a:ea typeface="Calibri"/>
                <a:cs typeface="Calibri"/>
                <a:sym typeface="Calibri"/>
              </a:defRPr>
            </a:lvl3pPr>
            <a:lvl4pPr marL="1028656" marR="0" lvl="3" indent="-128582" algn="l" rtl="0">
              <a:lnSpc>
                <a:spcPct val="90000"/>
              </a:lnSpc>
              <a:spcBef>
                <a:spcPts val="281"/>
              </a:spcBef>
              <a:spcAft>
                <a:spcPts val="0"/>
              </a:spcAft>
              <a:buClr>
                <a:srgbClr val="3F3F3F"/>
              </a:buClr>
              <a:buSzPts val="1800"/>
              <a:buFont typeface="Arial"/>
              <a:buNone/>
              <a:defRPr sz="1013" b="0" i="0" u="none" strike="noStrike" cap="none">
                <a:solidFill>
                  <a:srgbClr val="3F3F3F"/>
                </a:solidFill>
                <a:latin typeface="Calibri"/>
                <a:ea typeface="Calibri"/>
                <a:cs typeface="Calibri"/>
                <a:sym typeface="Calibri"/>
              </a:defRPr>
            </a:lvl4pPr>
            <a:lvl5pPr marL="1285820" marR="0" lvl="4" indent="-128582" algn="l" rtl="0">
              <a:lnSpc>
                <a:spcPct val="90000"/>
              </a:lnSpc>
              <a:spcBef>
                <a:spcPts val="281"/>
              </a:spcBef>
              <a:spcAft>
                <a:spcPts val="0"/>
              </a:spcAft>
              <a:buClr>
                <a:srgbClr val="3F3F3F"/>
              </a:buClr>
              <a:buSzPts val="1800"/>
              <a:buFont typeface="Arial"/>
              <a:buNone/>
              <a:defRPr sz="1013" b="0" i="0" u="none" strike="noStrike" cap="none">
                <a:solidFill>
                  <a:srgbClr val="3F3F3F"/>
                </a:solidFill>
                <a:latin typeface="Calibri"/>
                <a:ea typeface="Calibri"/>
                <a:cs typeface="Calibri"/>
                <a:sym typeface="Calibri"/>
              </a:defRPr>
            </a:lvl5pPr>
            <a:lvl6pPr marL="1542985" marR="0" lvl="5" indent="-192873" algn="l" rtl="0">
              <a:lnSpc>
                <a:spcPct val="90000"/>
              </a:lnSpc>
              <a:spcBef>
                <a:spcPts val="281"/>
              </a:spcBef>
              <a:spcAft>
                <a:spcPts val="0"/>
              </a:spcAft>
              <a:buClr>
                <a:schemeClr val="dk1"/>
              </a:buClr>
              <a:buSzPts val="1800"/>
              <a:buFont typeface="Arial"/>
              <a:buChar char="•"/>
              <a:defRPr sz="1013" b="0" i="0" u="none" strike="noStrike" cap="none">
                <a:solidFill>
                  <a:schemeClr val="dk1"/>
                </a:solidFill>
                <a:latin typeface="Calibri"/>
                <a:ea typeface="Calibri"/>
                <a:cs typeface="Calibri"/>
                <a:sym typeface="Calibri"/>
              </a:defRPr>
            </a:lvl6pPr>
            <a:lvl7pPr marL="1800149" marR="0" lvl="6" indent="-192873" algn="l" rtl="0">
              <a:lnSpc>
                <a:spcPct val="90000"/>
              </a:lnSpc>
              <a:spcBef>
                <a:spcPts val="281"/>
              </a:spcBef>
              <a:spcAft>
                <a:spcPts val="0"/>
              </a:spcAft>
              <a:buClr>
                <a:schemeClr val="dk1"/>
              </a:buClr>
              <a:buSzPts val="1800"/>
              <a:buFont typeface="Arial"/>
              <a:buChar char="•"/>
              <a:defRPr sz="1013" b="0" i="0" u="none" strike="noStrike" cap="none">
                <a:solidFill>
                  <a:schemeClr val="dk1"/>
                </a:solidFill>
                <a:latin typeface="Calibri"/>
                <a:ea typeface="Calibri"/>
                <a:cs typeface="Calibri"/>
                <a:sym typeface="Calibri"/>
              </a:defRPr>
            </a:lvl7pPr>
            <a:lvl8pPr marL="2057313" marR="0" lvl="7" indent="-192873" algn="l" rtl="0">
              <a:lnSpc>
                <a:spcPct val="90000"/>
              </a:lnSpc>
              <a:spcBef>
                <a:spcPts val="281"/>
              </a:spcBef>
              <a:spcAft>
                <a:spcPts val="0"/>
              </a:spcAft>
              <a:buClr>
                <a:schemeClr val="dk1"/>
              </a:buClr>
              <a:buSzPts val="1800"/>
              <a:buFont typeface="Arial"/>
              <a:buChar char="•"/>
              <a:defRPr sz="1013" b="0" i="0" u="none" strike="noStrike" cap="none">
                <a:solidFill>
                  <a:schemeClr val="dk1"/>
                </a:solidFill>
                <a:latin typeface="Calibri"/>
                <a:ea typeface="Calibri"/>
                <a:cs typeface="Calibri"/>
                <a:sym typeface="Calibri"/>
              </a:defRPr>
            </a:lvl8pPr>
            <a:lvl9pPr marL="2314477" marR="0" lvl="8" indent="-192873" algn="l" rtl="0">
              <a:lnSpc>
                <a:spcPct val="90000"/>
              </a:lnSpc>
              <a:spcBef>
                <a:spcPts val="281"/>
              </a:spcBef>
              <a:spcAft>
                <a:spcPts val="0"/>
              </a:spcAft>
              <a:buClr>
                <a:schemeClr val="dk1"/>
              </a:buClr>
              <a:buSzPts val="1800"/>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2" name="Picture Placeholder 2">
            <a:extLst>
              <a:ext uri="{FF2B5EF4-FFF2-40B4-BE49-F238E27FC236}">
                <a16:creationId xmlns:a16="http://schemas.microsoft.com/office/drawing/2014/main" id="{E073236A-CE82-2E8F-B47F-F7FA013543F7}"/>
              </a:ext>
            </a:extLst>
          </p:cNvPr>
          <p:cNvSpPr>
            <a:spLocks noGrp="1"/>
          </p:cNvSpPr>
          <p:nvPr>
            <p:ph type="pic" sz="quarter" idx="13"/>
          </p:nvPr>
        </p:nvSpPr>
        <p:spPr>
          <a:xfrm>
            <a:off x="3695684" y="1371600"/>
            <a:ext cx="2926080" cy="2011680"/>
          </a:xfrm>
          <a:solidFill>
            <a:schemeClr val="lt1"/>
          </a:solidFill>
          <a:ln>
            <a:noFill/>
          </a:ln>
          <a:effectLst>
            <a:outerShdw dist="63500" dir="2700000" algn="ctr" rotWithShape="0">
              <a:schemeClr val="dk1">
                <a:alpha val="29803"/>
              </a:schemeClr>
            </a:outerShdw>
          </a:effectLst>
        </p:spPr>
        <p:txBody>
          <a:bodyPr spcFirstLastPara="1" vert="horz" wrap="square" lIns="91425" tIns="45700" rIns="91425" bIns="45700" rtlCol="0" anchor="t" anchorCtr="1">
            <a:noAutofit/>
          </a:bodyPr>
          <a:lstStyle>
            <a:lvl1pPr>
              <a:defRPr lang="en-US" sz="1575" b="0" i="0" u="none" strike="noStrike" cap="none">
                <a:solidFill>
                  <a:srgbClr val="BFBFBF"/>
                </a:solidFill>
                <a:latin typeface="Calibri"/>
                <a:ea typeface="Calibri"/>
                <a:cs typeface="Calibri"/>
              </a:defRPr>
            </a:lvl1pPr>
          </a:lstStyle>
          <a:p>
            <a:pPr marR="0" lvl="0">
              <a:lnSpc>
                <a:spcPct val="90000"/>
              </a:lnSpc>
              <a:spcBef>
                <a:spcPts val="563"/>
              </a:spcBef>
              <a:spcAft>
                <a:spcPts val="0"/>
              </a:spcAft>
              <a:buClr>
                <a:srgbClr val="BFBFBF"/>
              </a:buClr>
              <a:buSzPts val="2800"/>
            </a:pPr>
            <a:endParaRPr lang="en-US"/>
          </a:p>
        </p:txBody>
      </p:sp>
      <p:sp>
        <p:nvSpPr>
          <p:cNvPr id="23" name="Google Shape;31;p4">
            <a:extLst>
              <a:ext uri="{FF2B5EF4-FFF2-40B4-BE49-F238E27FC236}">
                <a16:creationId xmlns:a16="http://schemas.microsoft.com/office/drawing/2014/main" id="{C4C66BCE-7F6A-9112-7611-985AF16E1C20}"/>
              </a:ext>
            </a:extLst>
          </p:cNvPr>
          <p:cNvSpPr txBox="1">
            <a:spLocks noGrp="1"/>
          </p:cNvSpPr>
          <p:nvPr>
            <p:ph type="body" idx="14"/>
          </p:nvPr>
        </p:nvSpPr>
        <p:spPr>
          <a:xfrm>
            <a:off x="3695684" y="6766560"/>
            <a:ext cx="2926080" cy="587023"/>
          </a:xfrm>
          <a:prstGeom prst="rect">
            <a:avLst/>
          </a:prstGeom>
          <a:solidFill>
            <a:srgbClr val="285F74"/>
          </a:solidFill>
          <a:ln>
            <a:noFill/>
          </a:ln>
        </p:spPr>
        <p:txBody>
          <a:bodyPr spcFirstLastPara="1" wrap="square" lIns="91425" tIns="45700" rIns="91425" bIns="45700" anchor="ctr" anchorCtr="0">
            <a:noAutofit/>
          </a:bodyPr>
          <a:lstStyle>
            <a:lvl1pPr marL="0" marR="0" lvl="0" indent="1786" algn="ctr" rtl="0">
              <a:lnSpc>
                <a:spcPct val="90000"/>
              </a:lnSpc>
              <a:spcBef>
                <a:spcPts val="563"/>
              </a:spcBef>
              <a:spcAft>
                <a:spcPts val="0"/>
              </a:spcAft>
              <a:buClr>
                <a:schemeClr val="lt1"/>
              </a:buClr>
              <a:buSzPts val="2400"/>
              <a:buFont typeface="Arial"/>
              <a:buNone/>
              <a:defRPr sz="1125" b="0" i="0" u="none" strike="noStrike" cap="none">
                <a:solidFill>
                  <a:schemeClr val="lt1"/>
                </a:solidFill>
                <a:latin typeface="Open Sans"/>
                <a:ea typeface="Open Sans"/>
                <a:cs typeface="Open Sans"/>
                <a:sym typeface="Open Sans"/>
              </a:defRPr>
            </a:lvl1pPr>
            <a:lvl2pPr marL="514328" marR="0" lvl="1" indent="-128582" algn="l" rtl="0">
              <a:lnSpc>
                <a:spcPct val="90000"/>
              </a:lnSpc>
              <a:spcBef>
                <a:spcPts val="281"/>
              </a:spcBef>
              <a:spcAft>
                <a:spcPts val="0"/>
              </a:spcAft>
              <a:buClr>
                <a:srgbClr val="3F3F3F"/>
              </a:buClr>
              <a:buSzPts val="2400"/>
              <a:buFont typeface="Arial"/>
              <a:buNone/>
              <a:defRPr sz="1350" b="0" i="0" u="none" strike="noStrike" cap="none">
                <a:solidFill>
                  <a:srgbClr val="3F3F3F"/>
                </a:solidFill>
                <a:latin typeface="Calibri"/>
                <a:ea typeface="Calibri"/>
                <a:cs typeface="Calibri"/>
                <a:sym typeface="Calibri"/>
              </a:defRPr>
            </a:lvl2pPr>
            <a:lvl3pPr marL="771492" marR="0" lvl="2" indent="-128582" algn="l" rtl="0">
              <a:lnSpc>
                <a:spcPct val="90000"/>
              </a:lnSpc>
              <a:spcBef>
                <a:spcPts val="281"/>
              </a:spcBef>
              <a:spcAft>
                <a:spcPts val="0"/>
              </a:spcAft>
              <a:buClr>
                <a:srgbClr val="3F3F3F"/>
              </a:buClr>
              <a:buSzPts val="2000"/>
              <a:buFont typeface="Arial"/>
              <a:buNone/>
              <a:defRPr sz="1125" b="0" i="0" u="none" strike="noStrike" cap="none">
                <a:solidFill>
                  <a:srgbClr val="3F3F3F"/>
                </a:solidFill>
                <a:latin typeface="Calibri"/>
                <a:ea typeface="Calibri"/>
                <a:cs typeface="Calibri"/>
                <a:sym typeface="Calibri"/>
              </a:defRPr>
            </a:lvl3pPr>
            <a:lvl4pPr marL="1028656" marR="0" lvl="3" indent="-128582" algn="l" rtl="0">
              <a:lnSpc>
                <a:spcPct val="90000"/>
              </a:lnSpc>
              <a:spcBef>
                <a:spcPts val="281"/>
              </a:spcBef>
              <a:spcAft>
                <a:spcPts val="0"/>
              </a:spcAft>
              <a:buClr>
                <a:srgbClr val="3F3F3F"/>
              </a:buClr>
              <a:buSzPts val="1800"/>
              <a:buFont typeface="Arial"/>
              <a:buNone/>
              <a:defRPr sz="1013" b="0" i="0" u="none" strike="noStrike" cap="none">
                <a:solidFill>
                  <a:srgbClr val="3F3F3F"/>
                </a:solidFill>
                <a:latin typeface="Calibri"/>
                <a:ea typeface="Calibri"/>
                <a:cs typeface="Calibri"/>
                <a:sym typeface="Calibri"/>
              </a:defRPr>
            </a:lvl4pPr>
            <a:lvl5pPr marL="1285820" marR="0" lvl="4" indent="-128582" algn="l" rtl="0">
              <a:lnSpc>
                <a:spcPct val="90000"/>
              </a:lnSpc>
              <a:spcBef>
                <a:spcPts val="281"/>
              </a:spcBef>
              <a:spcAft>
                <a:spcPts val="0"/>
              </a:spcAft>
              <a:buClr>
                <a:srgbClr val="3F3F3F"/>
              </a:buClr>
              <a:buSzPts val="1800"/>
              <a:buFont typeface="Arial"/>
              <a:buNone/>
              <a:defRPr sz="1013" b="0" i="0" u="none" strike="noStrike" cap="none">
                <a:solidFill>
                  <a:srgbClr val="3F3F3F"/>
                </a:solidFill>
                <a:latin typeface="Calibri"/>
                <a:ea typeface="Calibri"/>
                <a:cs typeface="Calibri"/>
                <a:sym typeface="Calibri"/>
              </a:defRPr>
            </a:lvl5pPr>
            <a:lvl6pPr marL="1542985" marR="0" lvl="5" indent="-192873" algn="l" rtl="0">
              <a:lnSpc>
                <a:spcPct val="90000"/>
              </a:lnSpc>
              <a:spcBef>
                <a:spcPts val="281"/>
              </a:spcBef>
              <a:spcAft>
                <a:spcPts val="0"/>
              </a:spcAft>
              <a:buClr>
                <a:schemeClr val="dk1"/>
              </a:buClr>
              <a:buSzPts val="1800"/>
              <a:buFont typeface="Arial"/>
              <a:buChar char="•"/>
              <a:defRPr sz="1013" b="0" i="0" u="none" strike="noStrike" cap="none">
                <a:solidFill>
                  <a:schemeClr val="dk1"/>
                </a:solidFill>
                <a:latin typeface="Calibri"/>
                <a:ea typeface="Calibri"/>
                <a:cs typeface="Calibri"/>
                <a:sym typeface="Calibri"/>
              </a:defRPr>
            </a:lvl6pPr>
            <a:lvl7pPr marL="1800149" marR="0" lvl="6" indent="-192873" algn="l" rtl="0">
              <a:lnSpc>
                <a:spcPct val="90000"/>
              </a:lnSpc>
              <a:spcBef>
                <a:spcPts val="281"/>
              </a:spcBef>
              <a:spcAft>
                <a:spcPts val="0"/>
              </a:spcAft>
              <a:buClr>
                <a:schemeClr val="dk1"/>
              </a:buClr>
              <a:buSzPts val="1800"/>
              <a:buFont typeface="Arial"/>
              <a:buChar char="•"/>
              <a:defRPr sz="1013" b="0" i="0" u="none" strike="noStrike" cap="none">
                <a:solidFill>
                  <a:schemeClr val="dk1"/>
                </a:solidFill>
                <a:latin typeface="Calibri"/>
                <a:ea typeface="Calibri"/>
                <a:cs typeface="Calibri"/>
                <a:sym typeface="Calibri"/>
              </a:defRPr>
            </a:lvl7pPr>
            <a:lvl8pPr marL="2057313" marR="0" lvl="7" indent="-192873" algn="l" rtl="0">
              <a:lnSpc>
                <a:spcPct val="90000"/>
              </a:lnSpc>
              <a:spcBef>
                <a:spcPts val="281"/>
              </a:spcBef>
              <a:spcAft>
                <a:spcPts val="0"/>
              </a:spcAft>
              <a:buClr>
                <a:schemeClr val="dk1"/>
              </a:buClr>
              <a:buSzPts val="1800"/>
              <a:buFont typeface="Arial"/>
              <a:buChar char="•"/>
              <a:defRPr sz="1013" b="0" i="0" u="none" strike="noStrike" cap="none">
                <a:solidFill>
                  <a:schemeClr val="dk1"/>
                </a:solidFill>
                <a:latin typeface="Calibri"/>
                <a:ea typeface="Calibri"/>
                <a:cs typeface="Calibri"/>
                <a:sym typeface="Calibri"/>
              </a:defRPr>
            </a:lvl8pPr>
            <a:lvl9pPr marL="2314477" marR="0" lvl="8" indent="-192873" algn="l" rtl="0">
              <a:lnSpc>
                <a:spcPct val="90000"/>
              </a:lnSpc>
              <a:spcBef>
                <a:spcPts val="281"/>
              </a:spcBef>
              <a:spcAft>
                <a:spcPts val="0"/>
              </a:spcAft>
              <a:buClr>
                <a:schemeClr val="dk1"/>
              </a:buClr>
              <a:buSzPts val="1800"/>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4" name="Picture Placeholder 2">
            <a:extLst>
              <a:ext uri="{FF2B5EF4-FFF2-40B4-BE49-F238E27FC236}">
                <a16:creationId xmlns:a16="http://schemas.microsoft.com/office/drawing/2014/main" id="{9F364A3B-50AA-EC4A-A3BD-4C1B1A00E775}"/>
              </a:ext>
            </a:extLst>
          </p:cNvPr>
          <p:cNvSpPr>
            <a:spLocks noGrp="1"/>
          </p:cNvSpPr>
          <p:nvPr>
            <p:ph type="pic" sz="quarter" idx="15"/>
          </p:nvPr>
        </p:nvSpPr>
        <p:spPr>
          <a:xfrm>
            <a:off x="3695684" y="4572000"/>
            <a:ext cx="2926080" cy="2011680"/>
          </a:xfrm>
          <a:solidFill>
            <a:schemeClr val="lt1"/>
          </a:solidFill>
          <a:ln>
            <a:noFill/>
          </a:ln>
          <a:effectLst>
            <a:outerShdw dist="63500" dir="2700000" algn="ctr" rotWithShape="0">
              <a:schemeClr val="dk1">
                <a:alpha val="29803"/>
              </a:schemeClr>
            </a:outerShdw>
          </a:effectLst>
        </p:spPr>
        <p:txBody>
          <a:bodyPr spcFirstLastPara="1" vert="horz" wrap="square" lIns="91425" tIns="45700" rIns="91425" bIns="45700" rtlCol="0" anchor="t" anchorCtr="1">
            <a:noAutofit/>
          </a:bodyPr>
          <a:lstStyle>
            <a:lvl1pPr>
              <a:defRPr lang="en-US" sz="1575" b="0" i="0" u="none" strike="noStrike" cap="none">
                <a:solidFill>
                  <a:srgbClr val="BFBFBF"/>
                </a:solidFill>
                <a:latin typeface="Calibri"/>
                <a:ea typeface="Calibri"/>
                <a:cs typeface="Calibri"/>
              </a:defRPr>
            </a:lvl1pPr>
          </a:lstStyle>
          <a:p>
            <a:pPr marR="0" lvl="0">
              <a:lnSpc>
                <a:spcPct val="90000"/>
              </a:lnSpc>
              <a:spcBef>
                <a:spcPts val="563"/>
              </a:spcBef>
              <a:spcAft>
                <a:spcPts val="0"/>
              </a:spcAft>
              <a:buClr>
                <a:srgbClr val="BFBFBF"/>
              </a:buClr>
              <a:buSzPts val="2800"/>
            </a:pPr>
            <a:endParaRPr lang="en-US"/>
          </a:p>
        </p:txBody>
      </p:sp>
      <p:sp>
        <p:nvSpPr>
          <p:cNvPr id="25" name="Google Shape;31;p4">
            <a:extLst>
              <a:ext uri="{FF2B5EF4-FFF2-40B4-BE49-F238E27FC236}">
                <a16:creationId xmlns:a16="http://schemas.microsoft.com/office/drawing/2014/main" id="{DB8A5CD2-278F-A606-B446-9C99180BC557}"/>
              </a:ext>
            </a:extLst>
          </p:cNvPr>
          <p:cNvSpPr txBox="1">
            <a:spLocks noGrp="1"/>
          </p:cNvSpPr>
          <p:nvPr>
            <p:ph type="body" idx="16"/>
          </p:nvPr>
        </p:nvSpPr>
        <p:spPr>
          <a:xfrm>
            <a:off x="286012" y="6766560"/>
            <a:ext cx="2926080" cy="587023"/>
          </a:xfrm>
          <a:prstGeom prst="rect">
            <a:avLst/>
          </a:prstGeom>
          <a:solidFill>
            <a:srgbClr val="285F74"/>
          </a:solidFill>
          <a:ln>
            <a:noFill/>
          </a:ln>
        </p:spPr>
        <p:txBody>
          <a:bodyPr spcFirstLastPara="1" wrap="square" lIns="91425" tIns="45700" rIns="91425" bIns="45700" anchor="ctr" anchorCtr="0">
            <a:noAutofit/>
          </a:bodyPr>
          <a:lstStyle>
            <a:lvl1pPr marL="0" marR="0" lvl="0" indent="1786" algn="ctr" rtl="0">
              <a:lnSpc>
                <a:spcPct val="90000"/>
              </a:lnSpc>
              <a:spcBef>
                <a:spcPts val="563"/>
              </a:spcBef>
              <a:spcAft>
                <a:spcPts val="0"/>
              </a:spcAft>
              <a:buClr>
                <a:schemeClr val="lt1"/>
              </a:buClr>
              <a:buSzPts val="2400"/>
              <a:buFont typeface="Arial"/>
              <a:buNone/>
              <a:defRPr sz="1125" b="0" i="0" u="none" strike="noStrike" cap="none">
                <a:solidFill>
                  <a:schemeClr val="lt1"/>
                </a:solidFill>
                <a:latin typeface="Open Sans"/>
                <a:ea typeface="Open Sans"/>
                <a:cs typeface="Open Sans"/>
                <a:sym typeface="Open Sans"/>
              </a:defRPr>
            </a:lvl1pPr>
            <a:lvl2pPr marL="514328" marR="0" lvl="1" indent="-128582" algn="l" rtl="0">
              <a:lnSpc>
                <a:spcPct val="90000"/>
              </a:lnSpc>
              <a:spcBef>
                <a:spcPts val="281"/>
              </a:spcBef>
              <a:spcAft>
                <a:spcPts val="0"/>
              </a:spcAft>
              <a:buClr>
                <a:srgbClr val="3F3F3F"/>
              </a:buClr>
              <a:buSzPts val="2400"/>
              <a:buFont typeface="Arial"/>
              <a:buNone/>
              <a:defRPr sz="1350" b="0" i="0" u="none" strike="noStrike" cap="none">
                <a:solidFill>
                  <a:srgbClr val="3F3F3F"/>
                </a:solidFill>
                <a:latin typeface="Calibri"/>
                <a:ea typeface="Calibri"/>
                <a:cs typeface="Calibri"/>
                <a:sym typeface="Calibri"/>
              </a:defRPr>
            </a:lvl2pPr>
            <a:lvl3pPr marL="771492" marR="0" lvl="2" indent="-128582" algn="l" rtl="0">
              <a:lnSpc>
                <a:spcPct val="90000"/>
              </a:lnSpc>
              <a:spcBef>
                <a:spcPts val="281"/>
              </a:spcBef>
              <a:spcAft>
                <a:spcPts val="0"/>
              </a:spcAft>
              <a:buClr>
                <a:srgbClr val="3F3F3F"/>
              </a:buClr>
              <a:buSzPts val="2000"/>
              <a:buFont typeface="Arial"/>
              <a:buNone/>
              <a:defRPr sz="1125" b="0" i="0" u="none" strike="noStrike" cap="none">
                <a:solidFill>
                  <a:srgbClr val="3F3F3F"/>
                </a:solidFill>
                <a:latin typeface="Calibri"/>
                <a:ea typeface="Calibri"/>
                <a:cs typeface="Calibri"/>
                <a:sym typeface="Calibri"/>
              </a:defRPr>
            </a:lvl3pPr>
            <a:lvl4pPr marL="1028656" marR="0" lvl="3" indent="-128582" algn="l" rtl="0">
              <a:lnSpc>
                <a:spcPct val="90000"/>
              </a:lnSpc>
              <a:spcBef>
                <a:spcPts val="281"/>
              </a:spcBef>
              <a:spcAft>
                <a:spcPts val="0"/>
              </a:spcAft>
              <a:buClr>
                <a:srgbClr val="3F3F3F"/>
              </a:buClr>
              <a:buSzPts val="1800"/>
              <a:buFont typeface="Arial"/>
              <a:buNone/>
              <a:defRPr sz="1013" b="0" i="0" u="none" strike="noStrike" cap="none">
                <a:solidFill>
                  <a:srgbClr val="3F3F3F"/>
                </a:solidFill>
                <a:latin typeface="Calibri"/>
                <a:ea typeface="Calibri"/>
                <a:cs typeface="Calibri"/>
                <a:sym typeface="Calibri"/>
              </a:defRPr>
            </a:lvl4pPr>
            <a:lvl5pPr marL="1285820" marR="0" lvl="4" indent="-128582" algn="l" rtl="0">
              <a:lnSpc>
                <a:spcPct val="90000"/>
              </a:lnSpc>
              <a:spcBef>
                <a:spcPts val="281"/>
              </a:spcBef>
              <a:spcAft>
                <a:spcPts val="0"/>
              </a:spcAft>
              <a:buClr>
                <a:srgbClr val="3F3F3F"/>
              </a:buClr>
              <a:buSzPts val="1800"/>
              <a:buFont typeface="Arial"/>
              <a:buNone/>
              <a:defRPr sz="1013" b="0" i="0" u="none" strike="noStrike" cap="none">
                <a:solidFill>
                  <a:srgbClr val="3F3F3F"/>
                </a:solidFill>
                <a:latin typeface="Calibri"/>
                <a:ea typeface="Calibri"/>
                <a:cs typeface="Calibri"/>
                <a:sym typeface="Calibri"/>
              </a:defRPr>
            </a:lvl5pPr>
            <a:lvl6pPr marL="1542985" marR="0" lvl="5" indent="-192873" algn="l" rtl="0">
              <a:lnSpc>
                <a:spcPct val="90000"/>
              </a:lnSpc>
              <a:spcBef>
                <a:spcPts val="281"/>
              </a:spcBef>
              <a:spcAft>
                <a:spcPts val="0"/>
              </a:spcAft>
              <a:buClr>
                <a:schemeClr val="dk1"/>
              </a:buClr>
              <a:buSzPts val="1800"/>
              <a:buFont typeface="Arial"/>
              <a:buChar char="•"/>
              <a:defRPr sz="1013" b="0" i="0" u="none" strike="noStrike" cap="none">
                <a:solidFill>
                  <a:schemeClr val="dk1"/>
                </a:solidFill>
                <a:latin typeface="Calibri"/>
                <a:ea typeface="Calibri"/>
                <a:cs typeface="Calibri"/>
                <a:sym typeface="Calibri"/>
              </a:defRPr>
            </a:lvl6pPr>
            <a:lvl7pPr marL="1800149" marR="0" lvl="6" indent="-192873" algn="l" rtl="0">
              <a:lnSpc>
                <a:spcPct val="90000"/>
              </a:lnSpc>
              <a:spcBef>
                <a:spcPts val="281"/>
              </a:spcBef>
              <a:spcAft>
                <a:spcPts val="0"/>
              </a:spcAft>
              <a:buClr>
                <a:schemeClr val="dk1"/>
              </a:buClr>
              <a:buSzPts val="1800"/>
              <a:buFont typeface="Arial"/>
              <a:buChar char="•"/>
              <a:defRPr sz="1013" b="0" i="0" u="none" strike="noStrike" cap="none">
                <a:solidFill>
                  <a:schemeClr val="dk1"/>
                </a:solidFill>
                <a:latin typeface="Calibri"/>
                <a:ea typeface="Calibri"/>
                <a:cs typeface="Calibri"/>
                <a:sym typeface="Calibri"/>
              </a:defRPr>
            </a:lvl7pPr>
            <a:lvl8pPr marL="2057313" marR="0" lvl="7" indent="-192873" algn="l" rtl="0">
              <a:lnSpc>
                <a:spcPct val="90000"/>
              </a:lnSpc>
              <a:spcBef>
                <a:spcPts val="281"/>
              </a:spcBef>
              <a:spcAft>
                <a:spcPts val="0"/>
              </a:spcAft>
              <a:buClr>
                <a:schemeClr val="dk1"/>
              </a:buClr>
              <a:buSzPts val="1800"/>
              <a:buFont typeface="Arial"/>
              <a:buChar char="•"/>
              <a:defRPr sz="1013" b="0" i="0" u="none" strike="noStrike" cap="none">
                <a:solidFill>
                  <a:schemeClr val="dk1"/>
                </a:solidFill>
                <a:latin typeface="Calibri"/>
                <a:ea typeface="Calibri"/>
                <a:cs typeface="Calibri"/>
                <a:sym typeface="Calibri"/>
              </a:defRPr>
            </a:lvl8pPr>
            <a:lvl9pPr marL="2314477" marR="0" lvl="8" indent="-192873" algn="l" rtl="0">
              <a:lnSpc>
                <a:spcPct val="90000"/>
              </a:lnSpc>
              <a:spcBef>
                <a:spcPts val="281"/>
              </a:spcBef>
              <a:spcAft>
                <a:spcPts val="0"/>
              </a:spcAft>
              <a:buClr>
                <a:schemeClr val="dk1"/>
              </a:buClr>
              <a:buSzPts val="1800"/>
              <a:buFont typeface="Arial"/>
              <a:buChar char="•"/>
              <a:defRPr sz="1013" b="0" i="0" u="none" strike="noStrike" cap="none">
                <a:solidFill>
                  <a:schemeClr val="dk1"/>
                </a:solidFill>
                <a:latin typeface="Calibri"/>
                <a:ea typeface="Calibri"/>
                <a:cs typeface="Calibri"/>
                <a:sym typeface="Calibri"/>
              </a:defRPr>
            </a:lvl9pPr>
          </a:lstStyle>
          <a:p>
            <a:endParaRPr/>
          </a:p>
        </p:txBody>
      </p:sp>
      <p:sp>
        <p:nvSpPr>
          <p:cNvPr id="26" name="Picture Placeholder 2">
            <a:extLst>
              <a:ext uri="{FF2B5EF4-FFF2-40B4-BE49-F238E27FC236}">
                <a16:creationId xmlns:a16="http://schemas.microsoft.com/office/drawing/2014/main" id="{4DB25A1C-6774-CC49-7344-4A974ECB52C6}"/>
              </a:ext>
            </a:extLst>
          </p:cNvPr>
          <p:cNvSpPr>
            <a:spLocks noGrp="1"/>
          </p:cNvSpPr>
          <p:nvPr>
            <p:ph type="pic" sz="quarter" idx="17"/>
          </p:nvPr>
        </p:nvSpPr>
        <p:spPr>
          <a:xfrm>
            <a:off x="286012" y="4572000"/>
            <a:ext cx="2926080" cy="2011680"/>
          </a:xfrm>
          <a:solidFill>
            <a:schemeClr val="lt1"/>
          </a:solidFill>
          <a:ln>
            <a:noFill/>
          </a:ln>
          <a:effectLst>
            <a:outerShdw dist="63500" dir="2700000" algn="ctr" rotWithShape="0">
              <a:schemeClr val="dk1">
                <a:alpha val="29803"/>
              </a:schemeClr>
            </a:outerShdw>
          </a:effectLst>
        </p:spPr>
        <p:txBody>
          <a:bodyPr spcFirstLastPara="1" vert="horz" wrap="square" lIns="91425" tIns="45700" rIns="91425" bIns="45700" rtlCol="0" anchor="t" anchorCtr="1">
            <a:noAutofit/>
          </a:bodyPr>
          <a:lstStyle>
            <a:lvl1pPr>
              <a:defRPr lang="en-US" sz="1575" b="0" i="0" u="none" strike="noStrike" cap="none">
                <a:solidFill>
                  <a:srgbClr val="BFBFBF"/>
                </a:solidFill>
                <a:latin typeface="Calibri"/>
                <a:ea typeface="Calibri"/>
                <a:cs typeface="Calibri"/>
              </a:defRPr>
            </a:lvl1pPr>
          </a:lstStyle>
          <a:p>
            <a:pPr marR="0" lvl="0">
              <a:lnSpc>
                <a:spcPct val="90000"/>
              </a:lnSpc>
              <a:spcBef>
                <a:spcPts val="563"/>
              </a:spcBef>
              <a:spcAft>
                <a:spcPts val="0"/>
              </a:spcAft>
              <a:buClr>
                <a:srgbClr val="BFBFBF"/>
              </a:buClr>
              <a:buSzPts val="2800"/>
            </a:pPr>
            <a:endParaRPr lang="en-US"/>
          </a:p>
        </p:txBody>
      </p:sp>
      <p:pic>
        <p:nvPicPr>
          <p:cNvPr id="17" name="Picture 16" descr="A black background with white text&#10;&#10;AI-generated content may be incorrect.">
            <a:extLst>
              <a:ext uri="{FF2B5EF4-FFF2-40B4-BE49-F238E27FC236}">
                <a16:creationId xmlns:a16="http://schemas.microsoft.com/office/drawing/2014/main" id="{DE0F8BAD-FDFF-F13D-0E39-DD4D7AC4D841}"/>
              </a:ext>
            </a:extLst>
          </p:cNvPr>
          <p:cNvPicPr>
            <a:picLocks noChangeAspect="1"/>
          </p:cNvPicPr>
          <p:nvPr userDrawn="1"/>
        </p:nvPicPr>
        <p:blipFill>
          <a:blip r:embed="rId3"/>
          <a:stretch>
            <a:fillRect/>
          </a:stretch>
        </p:blipFill>
        <p:spPr>
          <a:xfrm>
            <a:off x="2892298" y="7536463"/>
            <a:ext cx="3968004" cy="1607537"/>
          </a:xfrm>
          <a:prstGeom prst="rect">
            <a:avLst/>
          </a:prstGeom>
        </p:spPr>
      </p:pic>
    </p:spTree>
    <p:extLst>
      <p:ext uri="{BB962C8B-B14F-4D97-AF65-F5344CB8AC3E}">
        <p14:creationId xmlns:p14="http://schemas.microsoft.com/office/powerpoint/2010/main" val="6181222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hotos + Tex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A86A046-DC83-E327-9265-7479E2A12A24}"/>
              </a:ext>
            </a:extLst>
          </p:cNvPr>
          <p:cNvSpPr/>
          <p:nvPr userDrawn="1"/>
        </p:nvSpPr>
        <p:spPr>
          <a:xfrm>
            <a:off x="1" y="4"/>
            <a:ext cx="2834640" cy="9144001"/>
          </a:xfrm>
          <a:prstGeom prst="rect">
            <a:avLst/>
          </a:prstGeom>
          <a:gradFill>
            <a:gsLst>
              <a:gs pos="97000">
                <a:schemeClr val="bg1"/>
              </a:gs>
              <a:gs pos="0">
                <a:srgbClr val="285F74"/>
              </a:gs>
              <a:gs pos="48000">
                <a:schemeClr val="accent2"/>
              </a:gs>
            </a:gsLst>
            <a:lin ang="5400000" scaled="1"/>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p>
        </p:txBody>
      </p:sp>
      <p:sp>
        <p:nvSpPr>
          <p:cNvPr id="3" name="Picture Placeholder 2"/>
          <p:cNvSpPr>
            <a:spLocks noGrp="1"/>
          </p:cNvSpPr>
          <p:nvPr>
            <p:ph type="pic" idx="1"/>
          </p:nvPr>
        </p:nvSpPr>
        <p:spPr>
          <a:xfrm>
            <a:off x="531135" y="124291"/>
            <a:ext cx="2235946" cy="1554480"/>
          </a:xfrm>
          <a:solidFill>
            <a:schemeClr val="tx2"/>
          </a:solidFill>
        </p:spPr>
        <p:txBody>
          <a:bodyPr/>
          <a:lstStyle>
            <a:lvl1pPr marL="0" indent="0">
              <a:buNone/>
              <a:defRPr sz="1800"/>
            </a:lvl1pPr>
            <a:lvl2pPr marL="257164" indent="0">
              <a:buNone/>
              <a:defRPr sz="1575"/>
            </a:lvl2pPr>
            <a:lvl3pPr marL="514328" indent="0">
              <a:buNone/>
              <a:defRPr sz="1350"/>
            </a:lvl3pPr>
            <a:lvl4pPr marL="771492" indent="0">
              <a:buNone/>
              <a:defRPr sz="1125"/>
            </a:lvl4pPr>
            <a:lvl5pPr marL="1028656" indent="0">
              <a:buNone/>
              <a:defRPr sz="1125"/>
            </a:lvl5pPr>
            <a:lvl6pPr marL="1285820" indent="0">
              <a:buNone/>
              <a:defRPr sz="1125"/>
            </a:lvl6pPr>
            <a:lvl7pPr marL="1542985" indent="0">
              <a:buNone/>
              <a:defRPr sz="1125"/>
            </a:lvl7pPr>
            <a:lvl8pPr marL="1800149" indent="0">
              <a:buNone/>
              <a:defRPr sz="1125"/>
            </a:lvl8pPr>
            <a:lvl9pPr marL="2057313" indent="0">
              <a:buNone/>
              <a:defRPr sz="1125"/>
            </a:lvl9pPr>
          </a:lstStyle>
          <a:p>
            <a:r>
              <a:rPr lang="en-US"/>
              <a:t>Click icon to add picture</a:t>
            </a:r>
          </a:p>
        </p:txBody>
      </p:sp>
      <p:sp>
        <p:nvSpPr>
          <p:cNvPr id="4" name="Text Placeholder 3"/>
          <p:cNvSpPr>
            <a:spLocks noGrp="1"/>
          </p:cNvSpPr>
          <p:nvPr>
            <p:ph type="body" sz="half" idx="2"/>
          </p:nvPr>
        </p:nvSpPr>
        <p:spPr>
          <a:xfrm>
            <a:off x="2937211" y="2347496"/>
            <a:ext cx="3577891" cy="3844756"/>
          </a:xfrm>
        </p:spPr>
        <p:txBody>
          <a:bodyPr>
            <a:normAutofit/>
          </a:bodyPr>
          <a:lstStyle>
            <a:lvl1pPr marL="0" indent="0">
              <a:buNone/>
              <a:defRPr sz="1200">
                <a:solidFill>
                  <a:schemeClr val="tx2"/>
                </a:solidFill>
              </a:defRPr>
            </a:lvl1pPr>
            <a:lvl2pPr marL="257164" indent="0">
              <a:buNone/>
              <a:defRPr sz="675"/>
            </a:lvl2pPr>
            <a:lvl3pPr marL="514328" indent="0">
              <a:buNone/>
              <a:defRPr sz="563"/>
            </a:lvl3pPr>
            <a:lvl4pPr marL="771492" indent="0">
              <a:buNone/>
              <a:defRPr sz="506"/>
            </a:lvl4pPr>
            <a:lvl5pPr marL="1028656" indent="0">
              <a:buNone/>
              <a:defRPr sz="506"/>
            </a:lvl5pPr>
            <a:lvl6pPr marL="1285820" indent="0">
              <a:buNone/>
              <a:defRPr sz="506"/>
            </a:lvl6pPr>
            <a:lvl7pPr marL="1542985" indent="0">
              <a:buNone/>
              <a:defRPr sz="506"/>
            </a:lvl7pPr>
            <a:lvl8pPr marL="1800149" indent="0">
              <a:buNone/>
              <a:defRPr sz="506"/>
            </a:lvl8pPr>
            <a:lvl9pPr marL="2057313" indent="0">
              <a:buNone/>
              <a:defRPr sz="506"/>
            </a:lvl9pPr>
          </a:lstStyle>
          <a:p>
            <a:pPr lvl="0"/>
            <a:r>
              <a:rPr lang="en-US"/>
              <a:t>Click to edit Master text styles</a:t>
            </a:r>
          </a:p>
        </p:txBody>
      </p:sp>
      <p:sp>
        <p:nvSpPr>
          <p:cNvPr id="5" name="Title 4">
            <a:extLst>
              <a:ext uri="{FF2B5EF4-FFF2-40B4-BE49-F238E27FC236}">
                <a16:creationId xmlns:a16="http://schemas.microsoft.com/office/drawing/2014/main" id="{DFE389F4-C176-42D8-8C31-9BCD2FCBE047}"/>
              </a:ext>
            </a:extLst>
          </p:cNvPr>
          <p:cNvSpPr>
            <a:spLocks noGrp="1"/>
          </p:cNvSpPr>
          <p:nvPr>
            <p:ph type="title"/>
          </p:nvPr>
        </p:nvSpPr>
        <p:spPr>
          <a:xfrm>
            <a:off x="2937211" y="361070"/>
            <a:ext cx="3577891" cy="1874132"/>
          </a:xfrm>
        </p:spPr>
        <p:txBody>
          <a:bodyPr>
            <a:normAutofit/>
          </a:bodyPr>
          <a:lstStyle>
            <a:lvl1pPr algn="l">
              <a:defRPr sz="2400"/>
            </a:lvl1pPr>
          </a:lstStyle>
          <a:p>
            <a:r>
              <a:rPr lang="en-US"/>
              <a:t>Click to edit Master title style</a:t>
            </a:r>
          </a:p>
        </p:txBody>
      </p:sp>
      <p:sp>
        <p:nvSpPr>
          <p:cNvPr id="7" name="Picture Placeholder 2">
            <a:extLst>
              <a:ext uri="{FF2B5EF4-FFF2-40B4-BE49-F238E27FC236}">
                <a16:creationId xmlns:a16="http://schemas.microsoft.com/office/drawing/2014/main" id="{D5DB3829-C288-4BCA-F691-36D5C741C03D}"/>
              </a:ext>
            </a:extLst>
          </p:cNvPr>
          <p:cNvSpPr>
            <a:spLocks noGrp="1"/>
          </p:cNvSpPr>
          <p:nvPr>
            <p:ph type="pic" idx="10"/>
          </p:nvPr>
        </p:nvSpPr>
        <p:spPr>
          <a:xfrm>
            <a:off x="531135" y="1810894"/>
            <a:ext cx="2235946" cy="1554480"/>
          </a:xfrm>
          <a:solidFill>
            <a:schemeClr val="tx2"/>
          </a:solidFill>
        </p:spPr>
        <p:txBody>
          <a:bodyPr/>
          <a:lstStyle>
            <a:lvl1pPr marL="0" indent="0">
              <a:buNone/>
              <a:defRPr sz="1800"/>
            </a:lvl1pPr>
            <a:lvl2pPr marL="257164" indent="0">
              <a:buNone/>
              <a:defRPr sz="1575"/>
            </a:lvl2pPr>
            <a:lvl3pPr marL="514328" indent="0">
              <a:buNone/>
              <a:defRPr sz="1350"/>
            </a:lvl3pPr>
            <a:lvl4pPr marL="771492" indent="0">
              <a:buNone/>
              <a:defRPr sz="1125"/>
            </a:lvl4pPr>
            <a:lvl5pPr marL="1028656" indent="0">
              <a:buNone/>
              <a:defRPr sz="1125"/>
            </a:lvl5pPr>
            <a:lvl6pPr marL="1285820" indent="0">
              <a:buNone/>
              <a:defRPr sz="1125"/>
            </a:lvl6pPr>
            <a:lvl7pPr marL="1542985" indent="0">
              <a:buNone/>
              <a:defRPr sz="1125"/>
            </a:lvl7pPr>
            <a:lvl8pPr marL="1800149" indent="0">
              <a:buNone/>
              <a:defRPr sz="1125"/>
            </a:lvl8pPr>
            <a:lvl9pPr marL="2057313" indent="0">
              <a:buNone/>
              <a:defRPr sz="1125"/>
            </a:lvl9pPr>
          </a:lstStyle>
          <a:p>
            <a:r>
              <a:rPr lang="en-US"/>
              <a:t>Click icon to add picture</a:t>
            </a:r>
          </a:p>
        </p:txBody>
      </p:sp>
      <p:sp>
        <p:nvSpPr>
          <p:cNvPr id="8" name="Picture Placeholder 2">
            <a:extLst>
              <a:ext uri="{FF2B5EF4-FFF2-40B4-BE49-F238E27FC236}">
                <a16:creationId xmlns:a16="http://schemas.microsoft.com/office/drawing/2014/main" id="{DF5370F4-69E6-DABC-56D8-68CF8190819B}"/>
              </a:ext>
            </a:extLst>
          </p:cNvPr>
          <p:cNvSpPr>
            <a:spLocks noGrp="1"/>
          </p:cNvSpPr>
          <p:nvPr>
            <p:ph type="pic" idx="11"/>
          </p:nvPr>
        </p:nvSpPr>
        <p:spPr>
          <a:xfrm>
            <a:off x="531135" y="3497497"/>
            <a:ext cx="2235946" cy="1554480"/>
          </a:xfrm>
          <a:solidFill>
            <a:schemeClr val="tx2"/>
          </a:solidFill>
        </p:spPr>
        <p:txBody>
          <a:bodyPr/>
          <a:lstStyle>
            <a:lvl1pPr marL="0" indent="0">
              <a:buNone/>
              <a:defRPr sz="1800"/>
            </a:lvl1pPr>
            <a:lvl2pPr marL="257164" indent="0">
              <a:buNone/>
              <a:defRPr sz="1575"/>
            </a:lvl2pPr>
            <a:lvl3pPr marL="514328" indent="0">
              <a:buNone/>
              <a:defRPr sz="1350"/>
            </a:lvl3pPr>
            <a:lvl4pPr marL="771492" indent="0">
              <a:buNone/>
              <a:defRPr sz="1125"/>
            </a:lvl4pPr>
            <a:lvl5pPr marL="1028656" indent="0">
              <a:buNone/>
              <a:defRPr sz="1125"/>
            </a:lvl5pPr>
            <a:lvl6pPr marL="1285820" indent="0">
              <a:buNone/>
              <a:defRPr sz="1125"/>
            </a:lvl6pPr>
            <a:lvl7pPr marL="1542985" indent="0">
              <a:buNone/>
              <a:defRPr sz="1125"/>
            </a:lvl7pPr>
            <a:lvl8pPr marL="1800149" indent="0">
              <a:buNone/>
              <a:defRPr sz="1125"/>
            </a:lvl8pPr>
            <a:lvl9pPr marL="2057313" indent="0">
              <a:buNone/>
              <a:defRPr sz="1125"/>
            </a:lvl9pPr>
          </a:lstStyle>
          <a:p>
            <a:r>
              <a:rPr lang="en-US"/>
              <a:t>Click icon to add picture</a:t>
            </a:r>
          </a:p>
        </p:txBody>
      </p:sp>
      <p:sp>
        <p:nvSpPr>
          <p:cNvPr id="9" name="Picture Placeholder 2">
            <a:extLst>
              <a:ext uri="{FF2B5EF4-FFF2-40B4-BE49-F238E27FC236}">
                <a16:creationId xmlns:a16="http://schemas.microsoft.com/office/drawing/2014/main" id="{E152AB34-18EB-FD3E-A401-56DB3D1C9D28}"/>
              </a:ext>
            </a:extLst>
          </p:cNvPr>
          <p:cNvSpPr>
            <a:spLocks noGrp="1"/>
          </p:cNvSpPr>
          <p:nvPr>
            <p:ph type="pic" idx="12"/>
          </p:nvPr>
        </p:nvSpPr>
        <p:spPr>
          <a:xfrm>
            <a:off x="531135" y="5184100"/>
            <a:ext cx="2235946" cy="1554480"/>
          </a:xfrm>
          <a:solidFill>
            <a:schemeClr val="tx2"/>
          </a:solidFill>
        </p:spPr>
        <p:txBody>
          <a:bodyPr/>
          <a:lstStyle>
            <a:lvl1pPr marL="0" indent="0">
              <a:buNone/>
              <a:defRPr sz="1800"/>
            </a:lvl1pPr>
            <a:lvl2pPr marL="257164" indent="0">
              <a:buNone/>
              <a:defRPr sz="1575"/>
            </a:lvl2pPr>
            <a:lvl3pPr marL="514328" indent="0">
              <a:buNone/>
              <a:defRPr sz="1350"/>
            </a:lvl3pPr>
            <a:lvl4pPr marL="771492" indent="0">
              <a:buNone/>
              <a:defRPr sz="1125"/>
            </a:lvl4pPr>
            <a:lvl5pPr marL="1028656" indent="0">
              <a:buNone/>
              <a:defRPr sz="1125"/>
            </a:lvl5pPr>
            <a:lvl6pPr marL="1285820" indent="0">
              <a:buNone/>
              <a:defRPr sz="1125"/>
            </a:lvl6pPr>
            <a:lvl7pPr marL="1542985" indent="0">
              <a:buNone/>
              <a:defRPr sz="1125"/>
            </a:lvl7pPr>
            <a:lvl8pPr marL="1800149" indent="0">
              <a:buNone/>
              <a:defRPr sz="1125"/>
            </a:lvl8pPr>
            <a:lvl9pPr marL="2057313" indent="0">
              <a:buNone/>
              <a:defRPr sz="1125"/>
            </a:lvl9pPr>
          </a:lstStyle>
          <a:p>
            <a:r>
              <a:rPr lang="en-US"/>
              <a:t>Click icon to add picture</a:t>
            </a:r>
          </a:p>
        </p:txBody>
      </p:sp>
      <p:sp>
        <p:nvSpPr>
          <p:cNvPr id="10" name="Picture Placeholder 2">
            <a:extLst>
              <a:ext uri="{FF2B5EF4-FFF2-40B4-BE49-F238E27FC236}">
                <a16:creationId xmlns:a16="http://schemas.microsoft.com/office/drawing/2014/main" id="{C59F3D08-5D8E-D138-0DE5-CE6E3558392B}"/>
              </a:ext>
            </a:extLst>
          </p:cNvPr>
          <p:cNvSpPr>
            <a:spLocks noGrp="1"/>
          </p:cNvSpPr>
          <p:nvPr>
            <p:ph type="pic" idx="13"/>
          </p:nvPr>
        </p:nvSpPr>
        <p:spPr>
          <a:xfrm>
            <a:off x="531135" y="6870703"/>
            <a:ext cx="2235946" cy="1554480"/>
          </a:xfrm>
          <a:solidFill>
            <a:schemeClr val="tx2"/>
          </a:solidFill>
        </p:spPr>
        <p:txBody>
          <a:bodyPr/>
          <a:lstStyle>
            <a:lvl1pPr marL="0" indent="0">
              <a:buNone/>
              <a:defRPr sz="1800"/>
            </a:lvl1pPr>
            <a:lvl2pPr marL="257164" indent="0">
              <a:buNone/>
              <a:defRPr sz="1575"/>
            </a:lvl2pPr>
            <a:lvl3pPr marL="514328" indent="0">
              <a:buNone/>
              <a:defRPr sz="1350"/>
            </a:lvl3pPr>
            <a:lvl4pPr marL="771492" indent="0">
              <a:buNone/>
              <a:defRPr sz="1125"/>
            </a:lvl4pPr>
            <a:lvl5pPr marL="1028656" indent="0">
              <a:buNone/>
              <a:defRPr sz="1125"/>
            </a:lvl5pPr>
            <a:lvl6pPr marL="1285820" indent="0">
              <a:buNone/>
              <a:defRPr sz="1125"/>
            </a:lvl6pPr>
            <a:lvl7pPr marL="1542985" indent="0">
              <a:buNone/>
              <a:defRPr sz="1125"/>
            </a:lvl7pPr>
            <a:lvl8pPr marL="1800149" indent="0">
              <a:buNone/>
              <a:defRPr sz="1125"/>
            </a:lvl8pPr>
            <a:lvl9pPr marL="2057313" indent="0">
              <a:buNone/>
              <a:defRPr sz="1125"/>
            </a:lvl9pPr>
          </a:lstStyle>
          <a:p>
            <a:r>
              <a:rPr lang="en-US"/>
              <a:t>Click icon to add picture</a:t>
            </a:r>
          </a:p>
        </p:txBody>
      </p:sp>
      <p:pic>
        <p:nvPicPr>
          <p:cNvPr id="13" name="Picture 12">
            <a:extLst>
              <a:ext uri="{FF2B5EF4-FFF2-40B4-BE49-F238E27FC236}">
                <a16:creationId xmlns:a16="http://schemas.microsoft.com/office/drawing/2014/main" id="{2E81B5BF-9284-5DE4-27D7-3C92BE14AE6F}"/>
              </a:ext>
            </a:extLst>
          </p:cNvPr>
          <p:cNvPicPr>
            <a:picLocks noChangeAspect="1"/>
          </p:cNvPicPr>
          <p:nvPr userDrawn="1"/>
        </p:nvPicPr>
        <p:blipFill>
          <a:blip r:embed="rId2"/>
          <a:srcRect/>
          <a:stretch/>
        </p:blipFill>
        <p:spPr>
          <a:xfrm>
            <a:off x="96" y="8566109"/>
            <a:ext cx="434148" cy="457200"/>
          </a:xfrm>
          <a:prstGeom prst="rect">
            <a:avLst/>
          </a:prstGeom>
        </p:spPr>
      </p:pic>
    </p:spTree>
    <p:extLst>
      <p:ext uri="{BB962C8B-B14F-4D97-AF65-F5344CB8AC3E}">
        <p14:creationId xmlns:p14="http://schemas.microsoft.com/office/powerpoint/2010/main" val="37290533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or Wrap Up">
    <p:spTree>
      <p:nvGrpSpPr>
        <p:cNvPr id="1" name=""/>
        <p:cNvGrpSpPr/>
        <p:nvPr/>
      </p:nvGrpSpPr>
      <p:grpSpPr>
        <a:xfrm>
          <a:off x="0" y="0"/>
          <a:ext cx="0" cy="0"/>
          <a:chOff x="0" y="0"/>
          <a:chExt cx="0" cy="0"/>
        </a:xfrm>
      </p:grpSpPr>
      <p:pic>
        <p:nvPicPr>
          <p:cNvPr id="14" name="Picture 13" descr="A group of people working on a computer&#10;&#10;AI-generated content may be incorrect.">
            <a:extLst>
              <a:ext uri="{FF2B5EF4-FFF2-40B4-BE49-F238E27FC236}">
                <a16:creationId xmlns:a16="http://schemas.microsoft.com/office/drawing/2014/main" id="{16756A11-B073-1504-F5B0-C208E6992BE5}"/>
              </a:ext>
            </a:extLst>
          </p:cNvPr>
          <p:cNvPicPr>
            <a:picLocks noChangeAspect="1"/>
          </p:cNvPicPr>
          <p:nvPr userDrawn="1"/>
        </p:nvPicPr>
        <p:blipFill>
          <a:blip r:embed="rId2">
            <a:duotone>
              <a:prstClr val="black"/>
              <a:srgbClr val="285F74">
                <a:tint val="45000"/>
                <a:satMod val="400000"/>
              </a:srgbClr>
            </a:duotone>
          </a:blip>
          <a:srcRect l="19472" r="24285"/>
          <a:stretch>
            <a:fillRect/>
          </a:stretch>
        </p:blipFill>
        <p:spPr>
          <a:xfrm>
            <a:off x="0" y="0"/>
            <a:ext cx="3429000" cy="9144000"/>
          </a:xfrm>
          <a:prstGeom prst="rect">
            <a:avLst/>
          </a:prstGeom>
        </p:spPr>
      </p:pic>
    </p:spTree>
    <p:extLst>
      <p:ext uri="{BB962C8B-B14F-4D97-AF65-F5344CB8AC3E}">
        <p14:creationId xmlns:p14="http://schemas.microsoft.com/office/powerpoint/2010/main" val="19802443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6_Wrap Up">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CC6C2B9-9DA8-4B66-B7C0-BCAAA2A52321}"/>
              </a:ext>
            </a:extLst>
          </p:cNvPr>
          <p:cNvSpPr txBox="1">
            <a:spLocks/>
          </p:cNvSpPr>
          <p:nvPr/>
        </p:nvSpPr>
        <p:spPr>
          <a:xfrm>
            <a:off x="3649108" y="3734788"/>
            <a:ext cx="2885614" cy="1767417"/>
          </a:xfrm>
          <a:prstGeom prst="rect">
            <a:avLst/>
          </a:prstGeom>
        </p:spPr>
        <p:txBody>
          <a:bodyPr/>
          <a:lstStyle>
            <a:lvl1pPr algn="l" defTabSz="457189" rtl="0" eaLnBrk="1" latinLnBrk="0" hangingPunct="1">
              <a:spcBef>
                <a:spcPct val="0"/>
              </a:spcBef>
              <a:buNone/>
              <a:defRPr sz="4400" kern="1200">
                <a:solidFill>
                  <a:schemeClr val="bg1"/>
                </a:solidFill>
                <a:latin typeface="Arial"/>
                <a:ea typeface="+mj-ea"/>
                <a:cs typeface="Arial"/>
              </a:defRPr>
            </a:lvl1pPr>
          </a:lstStyle>
          <a:p>
            <a:r>
              <a:rPr lang="en-US" sz="2475"/>
              <a:t>Click to edit Master title style</a:t>
            </a:r>
          </a:p>
        </p:txBody>
      </p:sp>
      <p:sp>
        <p:nvSpPr>
          <p:cNvPr id="9" name="Rectangle 8">
            <a:extLst>
              <a:ext uri="{FF2B5EF4-FFF2-40B4-BE49-F238E27FC236}">
                <a16:creationId xmlns:a16="http://schemas.microsoft.com/office/drawing/2014/main" id="{D64EB4F9-6E38-408B-AB4D-8A8CC8DA7EFF}"/>
              </a:ext>
            </a:extLst>
          </p:cNvPr>
          <p:cNvSpPr/>
          <p:nvPr/>
        </p:nvSpPr>
        <p:spPr>
          <a:xfrm>
            <a:off x="0" y="0"/>
            <a:ext cx="6858000" cy="9144000"/>
          </a:xfrm>
          <a:prstGeom prst="rect">
            <a:avLst/>
          </a:prstGeom>
          <a:solidFill>
            <a:srgbClr val="285F74"/>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1013">
              <a:solidFill>
                <a:schemeClr val="accent1"/>
              </a:solidFill>
            </a:endParaRPr>
          </a:p>
        </p:txBody>
      </p:sp>
      <p:sp>
        <p:nvSpPr>
          <p:cNvPr id="12" name="Rectangle 11">
            <a:extLst>
              <a:ext uri="{FF2B5EF4-FFF2-40B4-BE49-F238E27FC236}">
                <a16:creationId xmlns:a16="http://schemas.microsoft.com/office/drawing/2014/main" id="{8AD53E3B-AAD4-D079-1BF2-FE698DB13C57}"/>
              </a:ext>
            </a:extLst>
          </p:cNvPr>
          <p:cNvSpPr/>
          <p:nvPr userDrawn="1"/>
        </p:nvSpPr>
        <p:spPr>
          <a:xfrm>
            <a:off x="2563322" y="4100512"/>
            <a:ext cx="413241" cy="463603"/>
          </a:xfrm>
          <a:custGeom>
            <a:avLst/>
            <a:gdLst>
              <a:gd name="connsiteX0" fmla="*/ 0 w 404812"/>
              <a:gd name="connsiteY0" fmla="*/ 0 h 457200"/>
              <a:gd name="connsiteX1" fmla="*/ 404812 w 404812"/>
              <a:gd name="connsiteY1" fmla="*/ 0 h 457200"/>
              <a:gd name="connsiteX2" fmla="*/ 404812 w 404812"/>
              <a:gd name="connsiteY2" fmla="*/ 457200 h 457200"/>
              <a:gd name="connsiteX3" fmla="*/ 0 w 404812"/>
              <a:gd name="connsiteY3" fmla="*/ 457200 h 457200"/>
              <a:gd name="connsiteX4" fmla="*/ 0 w 404812"/>
              <a:gd name="connsiteY4" fmla="*/ 0 h 457200"/>
              <a:gd name="connsiteX0" fmla="*/ 0 w 404812"/>
              <a:gd name="connsiteY0" fmla="*/ 0 h 457200"/>
              <a:gd name="connsiteX1" fmla="*/ 404812 w 404812"/>
              <a:gd name="connsiteY1" fmla="*/ 0 h 457200"/>
              <a:gd name="connsiteX2" fmla="*/ 404812 w 404812"/>
              <a:gd name="connsiteY2" fmla="*/ 457200 h 457200"/>
              <a:gd name="connsiteX3" fmla="*/ 147637 w 404812"/>
              <a:gd name="connsiteY3" fmla="*/ 357188 h 457200"/>
              <a:gd name="connsiteX4" fmla="*/ 0 w 404812"/>
              <a:gd name="connsiteY4" fmla="*/ 0 h 457200"/>
              <a:gd name="connsiteX0" fmla="*/ 0 w 404812"/>
              <a:gd name="connsiteY0" fmla="*/ 0 h 457200"/>
              <a:gd name="connsiteX1" fmla="*/ 404812 w 404812"/>
              <a:gd name="connsiteY1" fmla="*/ 0 h 457200"/>
              <a:gd name="connsiteX2" fmla="*/ 404812 w 404812"/>
              <a:gd name="connsiteY2" fmla="*/ 457200 h 457200"/>
              <a:gd name="connsiteX3" fmla="*/ 147637 w 404812"/>
              <a:gd name="connsiteY3" fmla="*/ 357188 h 457200"/>
              <a:gd name="connsiteX4" fmla="*/ 0 w 404812"/>
              <a:gd name="connsiteY4" fmla="*/ 0 h 457200"/>
              <a:gd name="connsiteX0" fmla="*/ 61159 w 465971"/>
              <a:gd name="connsiteY0" fmla="*/ 0 h 457200"/>
              <a:gd name="connsiteX1" fmla="*/ 465971 w 465971"/>
              <a:gd name="connsiteY1" fmla="*/ 0 h 457200"/>
              <a:gd name="connsiteX2" fmla="*/ 465971 w 465971"/>
              <a:gd name="connsiteY2" fmla="*/ 457200 h 457200"/>
              <a:gd name="connsiteX3" fmla="*/ 84971 w 465971"/>
              <a:gd name="connsiteY3" fmla="*/ 266700 h 457200"/>
              <a:gd name="connsiteX4" fmla="*/ 61159 w 465971"/>
              <a:gd name="connsiteY4" fmla="*/ 0 h 457200"/>
              <a:gd name="connsiteX0" fmla="*/ 0 w 404812"/>
              <a:gd name="connsiteY0" fmla="*/ 0 h 457200"/>
              <a:gd name="connsiteX1" fmla="*/ 404812 w 404812"/>
              <a:gd name="connsiteY1" fmla="*/ 0 h 457200"/>
              <a:gd name="connsiteX2" fmla="*/ 404812 w 404812"/>
              <a:gd name="connsiteY2" fmla="*/ 457200 h 457200"/>
              <a:gd name="connsiteX3" fmla="*/ 23812 w 404812"/>
              <a:gd name="connsiteY3" fmla="*/ 266700 h 457200"/>
              <a:gd name="connsiteX4" fmla="*/ 0 w 404812"/>
              <a:gd name="connsiteY4" fmla="*/ 0 h 457200"/>
              <a:gd name="connsiteX0" fmla="*/ 0 w 404812"/>
              <a:gd name="connsiteY0" fmla="*/ 0 h 457200"/>
              <a:gd name="connsiteX1" fmla="*/ 404812 w 404812"/>
              <a:gd name="connsiteY1" fmla="*/ 0 h 457200"/>
              <a:gd name="connsiteX2" fmla="*/ 404812 w 404812"/>
              <a:gd name="connsiteY2" fmla="*/ 457200 h 457200"/>
              <a:gd name="connsiteX3" fmla="*/ 23812 w 404812"/>
              <a:gd name="connsiteY3" fmla="*/ 266700 h 457200"/>
              <a:gd name="connsiteX4" fmla="*/ 0 w 404812"/>
              <a:gd name="connsiteY4" fmla="*/ 0 h 457200"/>
              <a:gd name="connsiteX0" fmla="*/ 514 w 405326"/>
              <a:gd name="connsiteY0" fmla="*/ 0 h 457200"/>
              <a:gd name="connsiteX1" fmla="*/ 405326 w 405326"/>
              <a:gd name="connsiteY1" fmla="*/ 0 h 457200"/>
              <a:gd name="connsiteX2" fmla="*/ 405326 w 405326"/>
              <a:gd name="connsiteY2" fmla="*/ 457200 h 457200"/>
              <a:gd name="connsiteX3" fmla="*/ 513 w 405326"/>
              <a:gd name="connsiteY3" fmla="*/ 266700 h 457200"/>
              <a:gd name="connsiteX4" fmla="*/ 514 w 405326"/>
              <a:gd name="connsiteY4" fmla="*/ 0 h 457200"/>
              <a:gd name="connsiteX0" fmla="*/ 514 w 405326"/>
              <a:gd name="connsiteY0" fmla="*/ 0 h 457200"/>
              <a:gd name="connsiteX1" fmla="*/ 405326 w 405326"/>
              <a:gd name="connsiteY1" fmla="*/ 0 h 457200"/>
              <a:gd name="connsiteX2" fmla="*/ 405326 w 405326"/>
              <a:gd name="connsiteY2" fmla="*/ 457200 h 457200"/>
              <a:gd name="connsiteX3" fmla="*/ 513 w 405326"/>
              <a:gd name="connsiteY3" fmla="*/ 266700 h 457200"/>
              <a:gd name="connsiteX4" fmla="*/ 514 w 405326"/>
              <a:gd name="connsiteY4" fmla="*/ 0 h 457200"/>
              <a:gd name="connsiteX0" fmla="*/ 514 w 405326"/>
              <a:gd name="connsiteY0" fmla="*/ 0 h 457200"/>
              <a:gd name="connsiteX1" fmla="*/ 405326 w 405326"/>
              <a:gd name="connsiteY1" fmla="*/ 0 h 457200"/>
              <a:gd name="connsiteX2" fmla="*/ 405326 w 405326"/>
              <a:gd name="connsiteY2" fmla="*/ 457200 h 457200"/>
              <a:gd name="connsiteX3" fmla="*/ 513 w 405326"/>
              <a:gd name="connsiteY3" fmla="*/ 266700 h 457200"/>
              <a:gd name="connsiteX4" fmla="*/ 514 w 405326"/>
              <a:gd name="connsiteY4" fmla="*/ 0 h 457200"/>
              <a:gd name="connsiteX0" fmla="*/ 514 w 405326"/>
              <a:gd name="connsiteY0" fmla="*/ 0 h 457200"/>
              <a:gd name="connsiteX1" fmla="*/ 405326 w 405326"/>
              <a:gd name="connsiteY1" fmla="*/ 0 h 457200"/>
              <a:gd name="connsiteX2" fmla="*/ 405326 w 405326"/>
              <a:gd name="connsiteY2" fmla="*/ 457200 h 457200"/>
              <a:gd name="connsiteX3" fmla="*/ 513 w 405326"/>
              <a:gd name="connsiteY3" fmla="*/ 266700 h 457200"/>
              <a:gd name="connsiteX4" fmla="*/ 514 w 405326"/>
              <a:gd name="connsiteY4" fmla="*/ 0 h 457200"/>
              <a:gd name="connsiteX0" fmla="*/ 514 w 405326"/>
              <a:gd name="connsiteY0" fmla="*/ 0 h 419100"/>
              <a:gd name="connsiteX1" fmla="*/ 405326 w 405326"/>
              <a:gd name="connsiteY1" fmla="*/ 0 h 419100"/>
              <a:gd name="connsiteX2" fmla="*/ 400563 w 405326"/>
              <a:gd name="connsiteY2" fmla="*/ 419100 h 419100"/>
              <a:gd name="connsiteX3" fmla="*/ 513 w 405326"/>
              <a:gd name="connsiteY3" fmla="*/ 266700 h 419100"/>
              <a:gd name="connsiteX4" fmla="*/ 514 w 405326"/>
              <a:gd name="connsiteY4" fmla="*/ 0 h 419100"/>
              <a:gd name="connsiteX0" fmla="*/ 514 w 405326"/>
              <a:gd name="connsiteY0" fmla="*/ 0 h 419100"/>
              <a:gd name="connsiteX1" fmla="*/ 405326 w 405326"/>
              <a:gd name="connsiteY1" fmla="*/ 0 h 419100"/>
              <a:gd name="connsiteX2" fmla="*/ 400563 w 405326"/>
              <a:gd name="connsiteY2" fmla="*/ 419100 h 419100"/>
              <a:gd name="connsiteX3" fmla="*/ 513 w 405326"/>
              <a:gd name="connsiteY3" fmla="*/ 266700 h 419100"/>
              <a:gd name="connsiteX4" fmla="*/ 514 w 405326"/>
              <a:gd name="connsiteY4" fmla="*/ 0 h 419100"/>
              <a:gd name="connsiteX0" fmla="*/ 514 w 405326"/>
              <a:gd name="connsiteY0" fmla="*/ 0 h 419100"/>
              <a:gd name="connsiteX1" fmla="*/ 405326 w 405326"/>
              <a:gd name="connsiteY1" fmla="*/ 0 h 419100"/>
              <a:gd name="connsiteX2" fmla="*/ 400563 w 405326"/>
              <a:gd name="connsiteY2" fmla="*/ 419100 h 419100"/>
              <a:gd name="connsiteX3" fmla="*/ 513 w 405326"/>
              <a:gd name="connsiteY3" fmla="*/ 266700 h 419100"/>
              <a:gd name="connsiteX4" fmla="*/ 514 w 405326"/>
              <a:gd name="connsiteY4" fmla="*/ 0 h 419100"/>
              <a:gd name="connsiteX0" fmla="*/ 514 w 405326"/>
              <a:gd name="connsiteY0" fmla="*/ 0 h 420977"/>
              <a:gd name="connsiteX1" fmla="*/ 405326 w 405326"/>
              <a:gd name="connsiteY1" fmla="*/ 0 h 420977"/>
              <a:gd name="connsiteX2" fmla="*/ 400563 w 405326"/>
              <a:gd name="connsiteY2" fmla="*/ 419100 h 420977"/>
              <a:gd name="connsiteX3" fmla="*/ 513 w 405326"/>
              <a:gd name="connsiteY3" fmla="*/ 266700 h 420977"/>
              <a:gd name="connsiteX4" fmla="*/ 514 w 405326"/>
              <a:gd name="connsiteY4" fmla="*/ 0 h 420977"/>
              <a:gd name="connsiteX0" fmla="*/ 514 w 405326"/>
              <a:gd name="connsiteY0" fmla="*/ 0 h 449315"/>
              <a:gd name="connsiteX1" fmla="*/ 405326 w 405326"/>
              <a:gd name="connsiteY1" fmla="*/ 0 h 449315"/>
              <a:gd name="connsiteX2" fmla="*/ 400563 w 405326"/>
              <a:gd name="connsiteY2" fmla="*/ 447675 h 449315"/>
              <a:gd name="connsiteX3" fmla="*/ 513 w 405326"/>
              <a:gd name="connsiteY3" fmla="*/ 266700 h 449315"/>
              <a:gd name="connsiteX4" fmla="*/ 514 w 405326"/>
              <a:gd name="connsiteY4" fmla="*/ 0 h 449315"/>
              <a:gd name="connsiteX0" fmla="*/ 514 w 410089"/>
              <a:gd name="connsiteY0" fmla="*/ 14288 h 463603"/>
              <a:gd name="connsiteX1" fmla="*/ 410089 w 410089"/>
              <a:gd name="connsiteY1" fmla="*/ 0 h 463603"/>
              <a:gd name="connsiteX2" fmla="*/ 400563 w 410089"/>
              <a:gd name="connsiteY2" fmla="*/ 461963 h 463603"/>
              <a:gd name="connsiteX3" fmla="*/ 513 w 410089"/>
              <a:gd name="connsiteY3" fmla="*/ 280988 h 463603"/>
              <a:gd name="connsiteX4" fmla="*/ 514 w 410089"/>
              <a:gd name="connsiteY4" fmla="*/ 14288 h 463603"/>
              <a:gd name="connsiteX0" fmla="*/ 3666 w 413241"/>
              <a:gd name="connsiteY0" fmla="*/ 14288 h 463603"/>
              <a:gd name="connsiteX1" fmla="*/ 413241 w 413241"/>
              <a:gd name="connsiteY1" fmla="*/ 0 h 463603"/>
              <a:gd name="connsiteX2" fmla="*/ 403715 w 413241"/>
              <a:gd name="connsiteY2" fmla="*/ 461963 h 463603"/>
              <a:gd name="connsiteX3" fmla="*/ 3665 w 413241"/>
              <a:gd name="connsiteY3" fmla="*/ 280988 h 463603"/>
              <a:gd name="connsiteX4" fmla="*/ 3666 w 413241"/>
              <a:gd name="connsiteY4" fmla="*/ 14288 h 463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3241" h="463603">
                <a:moveTo>
                  <a:pt x="3666" y="14288"/>
                </a:moveTo>
                <a:lnTo>
                  <a:pt x="413241" y="0"/>
                </a:lnTo>
                <a:cubicBezTo>
                  <a:pt x="411653" y="139700"/>
                  <a:pt x="405303" y="322263"/>
                  <a:pt x="403715" y="461963"/>
                </a:cubicBezTo>
                <a:cubicBezTo>
                  <a:pt x="278303" y="484189"/>
                  <a:pt x="152891" y="273050"/>
                  <a:pt x="3665" y="280988"/>
                </a:cubicBezTo>
                <a:cubicBezTo>
                  <a:pt x="-2684" y="366712"/>
                  <a:pt x="491" y="190501"/>
                  <a:pt x="3666" y="14288"/>
                </a:cubicBezTo>
                <a:close/>
              </a:path>
            </a:pathLst>
          </a:custGeom>
          <a:solidFill>
            <a:srgbClr val="7FA46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8" name="Picture 17" descr="A person pointing at a computer screen&#10;&#10;AI-generated content may be incorrect.">
            <a:extLst>
              <a:ext uri="{FF2B5EF4-FFF2-40B4-BE49-F238E27FC236}">
                <a16:creationId xmlns:a16="http://schemas.microsoft.com/office/drawing/2014/main" id="{CC02EFEB-214C-8581-FFBC-8B559F0F882C}"/>
              </a:ext>
            </a:extLst>
          </p:cNvPr>
          <p:cNvPicPr>
            <a:picLocks noChangeAspect="1"/>
          </p:cNvPicPr>
          <p:nvPr userDrawn="1"/>
        </p:nvPicPr>
        <p:blipFill>
          <a:blip r:embed="rId2">
            <a:duotone>
              <a:prstClr val="black"/>
              <a:schemeClr val="accent2">
                <a:tint val="45000"/>
                <a:satMod val="400000"/>
              </a:schemeClr>
            </a:duotone>
          </a:blip>
          <a:stretch>
            <a:fillRect/>
          </a:stretch>
        </p:blipFill>
        <p:spPr>
          <a:xfrm>
            <a:off x="0" y="2286301"/>
            <a:ext cx="6858000" cy="4571398"/>
          </a:xfrm>
          <a:prstGeom prst="rect">
            <a:avLst/>
          </a:prstGeom>
        </p:spPr>
      </p:pic>
      <p:sp>
        <p:nvSpPr>
          <p:cNvPr id="19" name="Rectangle 18">
            <a:extLst>
              <a:ext uri="{FF2B5EF4-FFF2-40B4-BE49-F238E27FC236}">
                <a16:creationId xmlns:a16="http://schemas.microsoft.com/office/drawing/2014/main" id="{816436F3-3A75-6891-DAD4-976B1696058A}"/>
              </a:ext>
            </a:extLst>
          </p:cNvPr>
          <p:cNvSpPr/>
          <p:nvPr userDrawn="1"/>
        </p:nvSpPr>
        <p:spPr>
          <a:xfrm>
            <a:off x="0" y="4991401"/>
            <a:ext cx="6858000" cy="4152599"/>
          </a:xfrm>
          <a:prstGeom prst="rect">
            <a:avLst/>
          </a:prstGeom>
          <a:gradFill>
            <a:gsLst>
              <a:gs pos="38524">
                <a:srgbClr val="00C0CA"/>
              </a:gs>
              <a:gs pos="27000">
                <a:schemeClr val="accent2">
                  <a:alpha val="82000"/>
                </a:schemeClr>
              </a:gs>
              <a:gs pos="0">
                <a:schemeClr val="accent2">
                  <a:alpha val="0"/>
                </a:schemeClr>
              </a:gs>
              <a:gs pos="94000">
                <a:schemeClr val="accent2"/>
              </a:gs>
            </a:gsLst>
            <a:lin ang="5400000" scaled="1"/>
          </a:gra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1013">
              <a:solidFill>
                <a:schemeClr val="accent1"/>
              </a:solidFill>
            </a:endParaRPr>
          </a:p>
        </p:txBody>
      </p:sp>
      <p:pic>
        <p:nvPicPr>
          <p:cNvPr id="20" name="Picture 19" descr="A black background with white text&#10;&#10;AI-generated content may be incorrect.">
            <a:extLst>
              <a:ext uri="{FF2B5EF4-FFF2-40B4-BE49-F238E27FC236}">
                <a16:creationId xmlns:a16="http://schemas.microsoft.com/office/drawing/2014/main" id="{669D7D48-1388-6D89-3140-9B50B7330E95}"/>
              </a:ext>
            </a:extLst>
          </p:cNvPr>
          <p:cNvPicPr>
            <a:picLocks noChangeAspect="1"/>
          </p:cNvPicPr>
          <p:nvPr userDrawn="1"/>
        </p:nvPicPr>
        <p:blipFill>
          <a:blip r:embed="rId3"/>
          <a:stretch>
            <a:fillRect/>
          </a:stretch>
        </p:blipFill>
        <p:spPr>
          <a:xfrm>
            <a:off x="0" y="5812843"/>
            <a:ext cx="6858000" cy="2778346"/>
          </a:xfrm>
          <a:prstGeom prst="rect">
            <a:avLst/>
          </a:prstGeom>
        </p:spPr>
      </p:pic>
      <p:sp>
        <p:nvSpPr>
          <p:cNvPr id="28" name="Title 1">
            <a:extLst>
              <a:ext uri="{FF2B5EF4-FFF2-40B4-BE49-F238E27FC236}">
                <a16:creationId xmlns:a16="http://schemas.microsoft.com/office/drawing/2014/main" id="{72909749-7A42-4230-AF68-32C5A0A75C03}"/>
              </a:ext>
            </a:extLst>
          </p:cNvPr>
          <p:cNvSpPr>
            <a:spLocks noGrp="1"/>
          </p:cNvSpPr>
          <p:nvPr>
            <p:ph type="title"/>
          </p:nvPr>
        </p:nvSpPr>
        <p:spPr>
          <a:xfrm>
            <a:off x="378199" y="0"/>
            <a:ext cx="5768601" cy="2705100"/>
          </a:xfrm>
        </p:spPr>
        <p:txBody>
          <a:bodyPr>
            <a:noAutofit/>
          </a:bodyPr>
          <a:lstStyle>
            <a:lvl1pPr>
              <a:defRPr sz="2250">
                <a:solidFill>
                  <a:schemeClr val="bg1"/>
                </a:solidFill>
              </a:defRPr>
            </a:lvl1pPr>
          </a:lstStyle>
          <a:p>
            <a:r>
              <a:rPr lang="en-US"/>
              <a:t>Click to edit Master title style</a:t>
            </a:r>
          </a:p>
        </p:txBody>
      </p:sp>
    </p:spTree>
    <p:extLst>
      <p:ext uri="{BB962C8B-B14F-4D97-AF65-F5344CB8AC3E}">
        <p14:creationId xmlns:p14="http://schemas.microsoft.com/office/powerpoint/2010/main" val="3211973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6_Wrap Up_al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CC6C2B9-9DA8-4B66-B7C0-BCAAA2A52321}"/>
              </a:ext>
            </a:extLst>
          </p:cNvPr>
          <p:cNvSpPr txBox="1">
            <a:spLocks/>
          </p:cNvSpPr>
          <p:nvPr/>
        </p:nvSpPr>
        <p:spPr>
          <a:xfrm>
            <a:off x="3649108" y="3734788"/>
            <a:ext cx="2885614" cy="1767417"/>
          </a:xfrm>
          <a:prstGeom prst="rect">
            <a:avLst/>
          </a:prstGeom>
        </p:spPr>
        <p:txBody>
          <a:bodyPr/>
          <a:lstStyle>
            <a:lvl1pPr algn="l" defTabSz="457189" rtl="0" eaLnBrk="1" latinLnBrk="0" hangingPunct="1">
              <a:spcBef>
                <a:spcPct val="0"/>
              </a:spcBef>
              <a:buNone/>
              <a:defRPr sz="4400" kern="1200">
                <a:solidFill>
                  <a:schemeClr val="bg1"/>
                </a:solidFill>
                <a:latin typeface="Arial"/>
                <a:ea typeface="+mj-ea"/>
                <a:cs typeface="Arial"/>
              </a:defRPr>
            </a:lvl1pPr>
          </a:lstStyle>
          <a:p>
            <a:r>
              <a:rPr lang="en-US" sz="2475"/>
              <a:t>Click to edit Master title style</a:t>
            </a:r>
          </a:p>
        </p:txBody>
      </p:sp>
      <p:sp>
        <p:nvSpPr>
          <p:cNvPr id="9" name="Rectangle 8">
            <a:extLst>
              <a:ext uri="{FF2B5EF4-FFF2-40B4-BE49-F238E27FC236}">
                <a16:creationId xmlns:a16="http://schemas.microsoft.com/office/drawing/2014/main" id="{D64EB4F9-6E38-408B-AB4D-8A8CC8DA7EFF}"/>
              </a:ext>
            </a:extLst>
          </p:cNvPr>
          <p:cNvSpPr/>
          <p:nvPr/>
        </p:nvSpPr>
        <p:spPr>
          <a:xfrm>
            <a:off x="0" y="0"/>
            <a:ext cx="6858000" cy="9144000"/>
          </a:xfrm>
          <a:prstGeom prst="rect">
            <a:avLst/>
          </a:prstGeom>
          <a:solidFill>
            <a:srgbClr val="285F74"/>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1013">
              <a:solidFill>
                <a:schemeClr val="accent1"/>
              </a:solidFill>
            </a:endParaRPr>
          </a:p>
        </p:txBody>
      </p:sp>
      <p:sp>
        <p:nvSpPr>
          <p:cNvPr id="12" name="Rectangle 11">
            <a:extLst>
              <a:ext uri="{FF2B5EF4-FFF2-40B4-BE49-F238E27FC236}">
                <a16:creationId xmlns:a16="http://schemas.microsoft.com/office/drawing/2014/main" id="{8AD53E3B-AAD4-D079-1BF2-FE698DB13C57}"/>
              </a:ext>
            </a:extLst>
          </p:cNvPr>
          <p:cNvSpPr/>
          <p:nvPr userDrawn="1"/>
        </p:nvSpPr>
        <p:spPr>
          <a:xfrm>
            <a:off x="2563322" y="4100512"/>
            <a:ext cx="413241" cy="463603"/>
          </a:xfrm>
          <a:custGeom>
            <a:avLst/>
            <a:gdLst>
              <a:gd name="connsiteX0" fmla="*/ 0 w 404812"/>
              <a:gd name="connsiteY0" fmla="*/ 0 h 457200"/>
              <a:gd name="connsiteX1" fmla="*/ 404812 w 404812"/>
              <a:gd name="connsiteY1" fmla="*/ 0 h 457200"/>
              <a:gd name="connsiteX2" fmla="*/ 404812 w 404812"/>
              <a:gd name="connsiteY2" fmla="*/ 457200 h 457200"/>
              <a:gd name="connsiteX3" fmla="*/ 0 w 404812"/>
              <a:gd name="connsiteY3" fmla="*/ 457200 h 457200"/>
              <a:gd name="connsiteX4" fmla="*/ 0 w 404812"/>
              <a:gd name="connsiteY4" fmla="*/ 0 h 457200"/>
              <a:gd name="connsiteX0" fmla="*/ 0 w 404812"/>
              <a:gd name="connsiteY0" fmla="*/ 0 h 457200"/>
              <a:gd name="connsiteX1" fmla="*/ 404812 w 404812"/>
              <a:gd name="connsiteY1" fmla="*/ 0 h 457200"/>
              <a:gd name="connsiteX2" fmla="*/ 404812 w 404812"/>
              <a:gd name="connsiteY2" fmla="*/ 457200 h 457200"/>
              <a:gd name="connsiteX3" fmla="*/ 147637 w 404812"/>
              <a:gd name="connsiteY3" fmla="*/ 357188 h 457200"/>
              <a:gd name="connsiteX4" fmla="*/ 0 w 404812"/>
              <a:gd name="connsiteY4" fmla="*/ 0 h 457200"/>
              <a:gd name="connsiteX0" fmla="*/ 0 w 404812"/>
              <a:gd name="connsiteY0" fmla="*/ 0 h 457200"/>
              <a:gd name="connsiteX1" fmla="*/ 404812 w 404812"/>
              <a:gd name="connsiteY1" fmla="*/ 0 h 457200"/>
              <a:gd name="connsiteX2" fmla="*/ 404812 w 404812"/>
              <a:gd name="connsiteY2" fmla="*/ 457200 h 457200"/>
              <a:gd name="connsiteX3" fmla="*/ 147637 w 404812"/>
              <a:gd name="connsiteY3" fmla="*/ 357188 h 457200"/>
              <a:gd name="connsiteX4" fmla="*/ 0 w 404812"/>
              <a:gd name="connsiteY4" fmla="*/ 0 h 457200"/>
              <a:gd name="connsiteX0" fmla="*/ 61159 w 465971"/>
              <a:gd name="connsiteY0" fmla="*/ 0 h 457200"/>
              <a:gd name="connsiteX1" fmla="*/ 465971 w 465971"/>
              <a:gd name="connsiteY1" fmla="*/ 0 h 457200"/>
              <a:gd name="connsiteX2" fmla="*/ 465971 w 465971"/>
              <a:gd name="connsiteY2" fmla="*/ 457200 h 457200"/>
              <a:gd name="connsiteX3" fmla="*/ 84971 w 465971"/>
              <a:gd name="connsiteY3" fmla="*/ 266700 h 457200"/>
              <a:gd name="connsiteX4" fmla="*/ 61159 w 465971"/>
              <a:gd name="connsiteY4" fmla="*/ 0 h 457200"/>
              <a:gd name="connsiteX0" fmla="*/ 0 w 404812"/>
              <a:gd name="connsiteY0" fmla="*/ 0 h 457200"/>
              <a:gd name="connsiteX1" fmla="*/ 404812 w 404812"/>
              <a:gd name="connsiteY1" fmla="*/ 0 h 457200"/>
              <a:gd name="connsiteX2" fmla="*/ 404812 w 404812"/>
              <a:gd name="connsiteY2" fmla="*/ 457200 h 457200"/>
              <a:gd name="connsiteX3" fmla="*/ 23812 w 404812"/>
              <a:gd name="connsiteY3" fmla="*/ 266700 h 457200"/>
              <a:gd name="connsiteX4" fmla="*/ 0 w 404812"/>
              <a:gd name="connsiteY4" fmla="*/ 0 h 457200"/>
              <a:gd name="connsiteX0" fmla="*/ 0 w 404812"/>
              <a:gd name="connsiteY0" fmla="*/ 0 h 457200"/>
              <a:gd name="connsiteX1" fmla="*/ 404812 w 404812"/>
              <a:gd name="connsiteY1" fmla="*/ 0 h 457200"/>
              <a:gd name="connsiteX2" fmla="*/ 404812 w 404812"/>
              <a:gd name="connsiteY2" fmla="*/ 457200 h 457200"/>
              <a:gd name="connsiteX3" fmla="*/ 23812 w 404812"/>
              <a:gd name="connsiteY3" fmla="*/ 266700 h 457200"/>
              <a:gd name="connsiteX4" fmla="*/ 0 w 404812"/>
              <a:gd name="connsiteY4" fmla="*/ 0 h 457200"/>
              <a:gd name="connsiteX0" fmla="*/ 514 w 405326"/>
              <a:gd name="connsiteY0" fmla="*/ 0 h 457200"/>
              <a:gd name="connsiteX1" fmla="*/ 405326 w 405326"/>
              <a:gd name="connsiteY1" fmla="*/ 0 h 457200"/>
              <a:gd name="connsiteX2" fmla="*/ 405326 w 405326"/>
              <a:gd name="connsiteY2" fmla="*/ 457200 h 457200"/>
              <a:gd name="connsiteX3" fmla="*/ 513 w 405326"/>
              <a:gd name="connsiteY3" fmla="*/ 266700 h 457200"/>
              <a:gd name="connsiteX4" fmla="*/ 514 w 405326"/>
              <a:gd name="connsiteY4" fmla="*/ 0 h 457200"/>
              <a:gd name="connsiteX0" fmla="*/ 514 w 405326"/>
              <a:gd name="connsiteY0" fmla="*/ 0 h 457200"/>
              <a:gd name="connsiteX1" fmla="*/ 405326 w 405326"/>
              <a:gd name="connsiteY1" fmla="*/ 0 h 457200"/>
              <a:gd name="connsiteX2" fmla="*/ 405326 w 405326"/>
              <a:gd name="connsiteY2" fmla="*/ 457200 h 457200"/>
              <a:gd name="connsiteX3" fmla="*/ 513 w 405326"/>
              <a:gd name="connsiteY3" fmla="*/ 266700 h 457200"/>
              <a:gd name="connsiteX4" fmla="*/ 514 w 405326"/>
              <a:gd name="connsiteY4" fmla="*/ 0 h 457200"/>
              <a:gd name="connsiteX0" fmla="*/ 514 w 405326"/>
              <a:gd name="connsiteY0" fmla="*/ 0 h 457200"/>
              <a:gd name="connsiteX1" fmla="*/ 405326 w 405326"/>
              <a:gd name="connsiteY1" fmla="*/ 0 h 457200"/>
              <a:gd name="connsiteX2" fmla="*/ 405326 w 405326"/>
              <a:gd name="connsiteY2" fmla="*/ 457200 h 457200"/>
              <a:gd name="connsiteX3" fmla="*/ 513 w 405326"/>
              <a:gd name="connsiteY3" fmla="*/ 266700 h 457200"/>
              <a:gd name="connsiteX4" fmla="*/ 514 w 405326"/>
              <a:gd name="connsiteY4" fmla="*/ 0 h 457200"/>
              <a:gd name="connsiteX0" fmla="*/ 514 w 405326"/>
              <a:gd name="connsiteY0" fmla="*/ 0 h 457200"/>
              <a:gd name="connsiteX1" fmla="*/ 405326 w 405326"/>
              <a:gd name="connsiteY1" fmla="*/ 0 h 457200"/>
              <a:gd name="connsiteX2" fmla="*/ 405326 w 405326"/>
              <a:gd name="connsiteY2" fmla="*/ 457200 h 457200"/>
              <a:gd name="connsiteX3" fmla="*/ 513 w 405326"/>
              <a:gd name="connsiteY3" fmla="*/ 266700 h 457200"/>
              <a:gd name="connsiteX4" fmla="*/ 514 w 405326"/>
              <a:gd name="connsiteY4" fmla="*/ 0 h 457200"/>
              <a:gd name="connsiteX0" fmla="*/ 514 w 405326"/>
              <a:gd name="connsiteY0" fmla="*/ 0 h 419100"/>
              <a:gd name="connsiteX1" fmla="*/ 405326 w 405326"/>
              <a:gd name="connsiteY1" fmla="*/ 0 h 419100"/>
              <a:gd name="connsiteX2" fmla="*/ 400563 w 405326"/>
              <a:gd name="connsiteY2" fmla="*/ 419100 h 419100"/>
              <a:gd name="connsiteX3" fmla="*/ 513 w 405326"/>
              <a:gd name="connsiteY3" fmla="*/ 266700 h 419100"/>
              <a:gd name="connsiteX4" fmla="*/ 514 w 405326"/>
              <a:gd name="connsiteY4" fmla="*/ 0 h 419100"/>
              <a:gd name="connsiteX0" fmla="*/ 514 w 405326"/>
              <a:gd name="connsiteY0" fmla="*/ 0 h 419100"/>
              <a:gd name="connsiteX1" fmla="*/ 405326 w 405326"/>
              <a:gd name="connsiteY1" fmla="*/ 0 h 419100"/>
              <a:gd name="connsiteX2" fmla="*/ 400563 w 405326"/>
              <a:gd name="connsiteY2" fmla="*/ 419100 h 419100"/>
              <a:gd name="connsiteX3" fmla="*/ 513 w 405326"/>
              <a:gd name="connsiteY3" fmla="*/ 266700 h 419100"/>
              <a:gd name="connsiteX4" fmla="*/ 514 w 405326"/>
              <a:gd name="connsiteY4" fmla="*/ 0 h 419100"/>
              <a:gd name="connsiteX0" fmla="*/ 514 w 405326"/>
              <a:gd name="connsiteY0" fmla="*/ 0 h 419100"/>
              <a:gd name="connsiteX1" fmla="*/ 405326 w 405326"/>
              <a:gd name="connsiteY1" fmla="*/ 0 h 419100"/>
              <a:gd name="connsiteX2" fmla="*/ 400563 w 405326"/>
              <a:gd name="connsiteY2" fmla="*/ 419100 h 419100"/>
              <a:gd name="connsiteX3" fmla="*/ 513 w 405326"/>
              <a:gd name="connsiteY3" fmla="*/ 266700 h 419100"/>
              <a:gd name="connsiteX4" fmla="*/ 514 w 405326"/>
              <a:gd name="connsiteY4" fmla="*/ 0 h 419100"/>
              <a:gd name="connsiteX0" fmla="*/ 514 w 405326"/>
              <a:gd name="connsiteY0" fmla="*/ 0 h 420977"/>
              <a:gd name="connsiteX1" fmla="*/ 405326 w 405326"/>
              <a:gd name="connsiteY1" fmla="*/ 0 h 420977"/>
              <a:gd name="connsiteX2" fmla="*/ 400563 w 405326"/>
              <a:gd name="connsiteY2" fmla="*/ 419100 h 420977"/>
              <a:gd name="connsiteX3" fmla="*/ 513 w 405326"/>
              <a:gd name="connsiteY3" fmla="*/ 266700 h 420977"/>
              <a:gd name="connsiteX4" fmla="*/ 514 w 405326"/>
              <a:gd name="connsiteY4" fmla="*/ 0 h 420977"/>
              <a:gd name="connsiteX0" fmla="*/ 514 w 405326"/>
              <a:gd name="connsiteY0" fmla="*/ 0 h 449315"/>
              <a:gd name="connsiteX1" fmla="*/ 405326 w 405326"/>
              <a:gd name="connsiteY1" fmla="*/ 0 h 449315"/>
              <a:gd name="connsiteX2" fmla="*/ 400563 w 405326"/>
              <a:gd name="connsiteY2" fmla="*/ 447675 h 449315"/>
              <a:gd name="connsiteX3" fmla="*/ 513 w 405326"/>
              <a:gd name="connsiteY3" fmla="*/ 266700 h 449315"/>
              <a:gd name="connsiteX4" fmla="*/ 514 w 405326"/>
              <a:gd name="connsiteY4" fmla="*/ 0 h 449315"/>
              <a:gd name="connsiteX0" fmla="*/ 514 w 410089"/>
              <a:gd name="connsiteY0" fmla="*/ 14288 h 463603"/>
              <a:gd name="connsiteX1" fmla="*/ 410089 w 410089"/>
              <a:gd name="connsiteY1" fmla="*/ 0 h 463603"/>
              <a:gd name="connsiteX2" fmla="*/ 400563 w 410089"/>
              <a:gd name="connsiteY2" fmla="*/ 461963 h 463603"/>
              <a:gd name="connsiteX3" fmla="*/ 513 w 410089"/>
              <a:gd name="connsiteY3" fmla="*/ 280988 h 463603"/>
              <a:gd name="connsiteX4" fmla="*/ 514 w 410089"/>
              <a:gd name="connsiteY4" fmla="*/ 14288 h 463603"/>
              <a:gd name="connsiteX0" fmla="*/ 3666 w 413241"/>
              <a:gd name="connsiteY0" fmla="*/ 14288 h 463603"/>
              <a:gd name="connsiteX1" fmla="*/ 413241 w 413241"/>
              <a:gd name="connsiteY1" fmla="*/ 0 h 463603"/>
              <a:gd name="connsiteX2" fmla="*/ 403715 w 413241"/>
              <a:gd name="connsiteY2" fmla="*/ 461963 h 463603"/>
              <a:gd name="connsiteX3" fmla="*/ 3665 w 413241"/>
              <a:gd name="connsiteY3" fmla="*/ 280988 h 463603"/>
              <a:gd name="connsiteX4" fmla="*/ 3666 w 413241"/>
              <a:gd name="connsiteY4" fmla="*/ 14288 h 463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3241" h="463603">
                <a:moveTo>
                  <a:pt x="3666" y="14288"/>
                </a:moveTo>
                <a:lnTo>
                  <a:pt x="413241" y="0"/>
                </a:lnTo>
                <a:cubicBezTo>
                  <a:pt x="411653" y="139700"/>
                  <a:pt x="405303" y="322263"/>
                  <a:pt x="403715" y="461963"/>
                </a:cubicBezTo>
                <a:cubicBezTo>
                  <a:pt x="278303" y="484189"/>
                  <a:pt x="152891" y="273050"/>
                  <a:pt x="3665" y="280988"/>
                </a:cubicBezTo>
                <a:cubicBezTo>
                  <a:pt x="-2684" y="366712"/>
                  <a:pt x="491" y="190501"/>
                  <a:pt x="3666" y="14288"/>
                </a:cubicBezTo>
                <a:close/>
              </a:path>
            </a:pathLst>
          </a:custGeom>
          <a:solidFill>
            <a:srgbClr val="7FA46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6" name="Picture 15" descr="A group of people working on computers&#10;&#10;AI-generated content may be incorrect.">
            <a:extLst>
              <a:ext uri="{FF2B5EF4-FFF2-40B4-BE49-F238E27FC236}">
                <a16:creationId xmlns:a16="http://schemas.microsoft.com/office/drawing/2014/main" id="{1A223C7E-53C9-F078-A4C4-B70F838AE6AF}"/>
              </a:ext>
            </a:extLst>
          </p:cNvPr>
          <p:cNvPicPr>
            <a:picLocks noChangeAspect="1"/>
          </p:cNvPicPr>
          <p:nvPr userDrawn="1"/>
        </p:nvPicPr>
        <p:blipFill>
          <a:blip r:embed="rId2">
            <a:duotone>
              <a:prstClr val="black"/>
              <a:schemeClr val="accent2">
                <a:tint val="45000"/>
                <a:satMod val="400000"/>
              </a:schemeClr>
            </a:duotone>
          </a:blip>
          <a:stretch>
            <a:fillRect/>
          </a:stretch>
        </p:blipFill>
        <p:spPr>
          <a:xfrm>
            <a:off x="0" y="2278416"/>
            <a:ext cx="6858000" cy="4571398"/>
          </a:xfrm>
          <a:prstGeom prst="rect">
            <a:avLst/>
          </a:prstGeom>
        </p:spPr>
      </p:pic>
      <p:sp>
        <p:nvSpPr>
          <p:cNvPr id="2" name="Rectangle 1">
            <a:extLst>
              <a:ext uri="{FF2B5EF4-FFF2-40B4-BE49-F238E27FC236}">
                <a16:creationId xmlns:a16="http://schemas.microsoft.com/office/drawing/2014/main" id="{321208BD-3ECA-7634-6A79-84C971AA19B5}"/>
              </a:ext>
            </a:extLst>
          </p:cNvPr>
          <p:cNvSpPr/>
          <p:nvPr userDrawn="1"/>
        </p:nvSpPr>
        <p:spPr>
          <a:xfrm>
            <a:off x="0" y="4991401"/>
            <a:ext cx="6858000" cy="4152599"/>
          </a:xfrm>
          <a:prstGeom prst="rect">
            <a:avLst/>
          </a:prstGeom>
          <a:gradFill>
            <a:gsLst>
              <a:gs pos="38524">
                <a:srgbClr val="00C0CA"/>
              </a:gs>
              <a:gs pos="27000">
                <a:schemeClr val="accent2">
                  <a:alpha val="82000"/>
                </a:schemeClr>
              </a:gs>
              <a:gs pos="0">
                <a:schemeClr val="accent2">
                  <a:alpha val="0"/>
                </a:schemeClr>
              </a:gs>
              <a:gs pos="94000">
                <a:schemeClr val="accent2"/>
              </a:gs>
            </a:gsLst>
            <a:lin ang="5400000" scaled="1"/>
          </a:gra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sz="1013">
              <a:solidFill>
                <a:schemeClr val="accent1"/>
              </a:solidFill>
            </a:endParaRPr>
          </a:p>
        </p:txBody>
      </p:sp>
      <p:sp>
        <p:nvSpPr>
          <p:cNvPr id="28" name="Title 1">
            <a:extLst>
              <a:ext uri="{FF2B5EF4-FFF2-40B4-BE49-F238E27FC236}">
                <a16:creationId xmlns:a16="http://schemas.microsoft.com/office/drawing/2014/main" id="{72909749-7A42-4230-AF68-32C5A0A75C03}"/>
              </a:ext>
            </a:extLst>
          </p:cNvPr>
          <p:cNvSpPr>
            <a:spLocks noGrp="1"/>
          </p:cNvSpPr>
          <p:nvPr>
            <p:ph type="title"/>
          </p:nvPr>
        </p:nvSpPr>
        <p:spPr>
          <a:xfrm>
            <a:off x="378199" y="0"/>
            <a:ext cx="5768601" cy="2705100"/>
          </a:xfrm>
        </p:spPr>
        <p:txBody>
          <a:bodyPr>
            <a:noAutofit/>
          </a:bodyPr>
          <a:lstStyle>
            <a:lvl1pPr>
              <a:defRPr sz="2250">
                <a:solidFill>
                  <a:schemeClr val="bg1"/>
                </a:solidFill>
              </a:defRPr>
            </a:lvl1pPr>
          </a:lstStyle>
          <a:p>
            <a:r>
              <a:rPr lang="en-US"/>
              <a:t>Click to edit Master title style</a:t>
            </a:r>
          </a:p>
        </p:txBody>
      </p:sp>
      <p:pic>
        <p:nvPicPr>
          <p:cNvPr id="4" name="Picture 3" descr="A black background with white text&#10;&#10;AI-generated content may be incorrect.">
            <a:extLst>
              <a:ext uri="{FF2B5EF4-FFF2-40B4-BE49-F238E27FC236}">
                <a16:creationId xmlns:a16="http://schemas.microsoft.com/office/drawing/2014/main" id="{125694D3-4F21-F03D-6B18-9D0FBB6D8E5D}"/>
              </a:ext>
            </a:extLst>
          </p:cNvPr>
          <p:cNvPicPr>
            <a:picLocks noChangeAspect="1"/>
          </p:cNvPicPr>
          <p:nvPr userDrawn="1"/>
        </p:nvPicPr>
        <p:blipFill>
          <a:blip r:embed="rId3"/>
          <a:stretch>
            <a:fillRect/>
          </a:stretch>
        </p:blipFill>
        <p:spPr>
          <a:xfrm>
            <a:off x="0" y="5812843"/>
            <a:ext cx="6858000" cy="2778346"/>
          </a:xfrm>
          <a:prstGeom prst="rect">
            <a:avLst/>
          </a:prstGeom>
        </p:spPr>
      </p:pic>
    </p:spTree>
    <p:extLst>
      <p:ext uri="{BB962C8B-B14F-4D97-AF65-F5344CB8AC3E}">
        <p14:creationId xmlns:p14="http://schemas.microsoft.com/office/powerpoint/2010/main" val="11329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72762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2F991CD-44F3-4929-9CD3-393DEBCFF3EC}"/>
              </a:ext>
            </a:extLst>
          </p:cNvPr>
          <p:cNvSpPr/>
          <p:nvPr/>
        </p:nvSpPr>
        <p:spPr>
          <a:xfrm>
            <a:off x="1" y="4"/>
            <a:ext cx="468059" cy="9144001"/>
          </a:xfrm>
          <a:prstGeom prst="rect">
            <a:avLst/>
          </a:prstGeom>
          <a:gradFill>
            <a:gsLst>
              <a:gs pos="97000">
                <a:schemeClr val="bg1"/>
              </a:gs>
              <a:gs pos="0">
                <a:srgbClr val="285F74"/>
              </a:gs>
              <a:gs pos="48000">
                <a:schemeClr val="accent2"/>
              </a:gs>
            </a:gsLst>
            <a:lin ang="5400000" scaled="1"/>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p>
        </p:txBody>
      </p:sp>
      <p:pic>
        <p:nvPicPr>
          <p:cNvPr id="14" name="Picture 13">
            <a:extLst>
              <a:ext uri="{FF2B5EF4-FFF2-40B4-BE49-F238E27FC236}">
                <a16:creationId xmlns:a16="http://schemas.microsoft.com/office/drawing/2014/main" id="{76866C7D-32E0-F2E0-1C9E-1C533594FA4C}"/>
              </a:ext>
            </a:extLst>
          </p:cNvPr>
          <p:cNvPicPr>
            <a:picLocks noChangeAspect="1"/>
          </p:cNvPicPr>
          <p:nvPr userDrawn="1"/>
        </p:nvPicPr>
        <p:blipFill>
          <a:blip r:embed="rId19"/>
          <a:srcRect/>
          <a:stretch/>
        </p:blipFill>
        <p:spPr>
          <a:xfrm>
            <a:off x="96" y="8566109"/>
            <a:ext cx="434148" cy="457200"/>
          </a:xfrm>
          <a:prstGeom prst="rect">
            <a:avLst/>
          </a:prstGeom>
        </p:spPr>
      </p:pic>
      <p:sp>
        <p:nvSpPr>
          <p:cNvPr id="2" name="Title Placeholder 1"/>
          <p:cNvSpPr>
            <a:spLocks noGrp="1"/>
          </p:cNvSpPr>
          <p:nvPr>
            <p:ph type="title"/>
          </p:nvPr>
        </p:nvSpPr>
        <p:spPr>
          <a:xfrm>
            <a:off x="581217" y="180475"/>
            <a:ext cx="5933885" cy="818146"/>
          </a:xfrm>
          <a:prstGeom prst="rect">
            <a:avLst/>
          </a:prstGeom>
        </p:spPr>
        <p:txBody>
          <a:bodyPr vert="horz" lIns="91440" tIns="45720" rIns="91440" bIns="45720" rtlCol="0" anchor="ctr">
            <a:normAutofit/>
          </a:bodyPr>
          <a:lstStyle/>
          <a:p>
            <a:r>
              <a:rPr lang="en-US"/>
              <a:t>Click To Edit Header</a:t>
            </a:r>
          </a:p>
        </p:txBody>
      </p:sp>
      <p:sp>
        <p:nvSpPr>
          <p:cNvPr id="3" name="Text Placeholder 2"/>
          <p:cNvSpPr>
            <a:spLocks noGrp="1"/>
          </p:cNvSpPr>
          <p:nvPr>
            <p:ph type="body" idx="1"/>
          </p:nvPr>
        </p:nvSpPr>
        <p:spPr>
          <a:xfrm>
            <a:off x="581217" y="1094874"/>
            <a:ext cx="5933885" cy="6802218"/>
          </a:xfrm>
          <a:prstGeom prst="rect">
            <a:avLst/>
          </a:prstGeom>
        </p:spPr>
        <p:txBody>
          <a:bodyPr vert="horz" lIns="91440" tIns="45720" rIns="91440" bIns="45720" rtlCol="0">
            <a:normAutofit/>
          </a:bodyPr>
          <a:lstStyle/>
          <a:p>
            <a:pPr lvl="0"/>
            <a:r>
              <a:rPr lang="en-US"/>
              <a:t>Edit Text</a:t>
            </a:r>
          </a:p>
          <a:p>
            <a:pPr lvl="1"/>
            <a:r>
              <a:rPr lang="en-US"/>
              <a:t>Second level</a:t>
            </a:r>
          </a:p>
          <a:p>
            <a:pPr lvl="2"/>
            <a:r>
              <a:rPr lang="en-US"/>
              <a:t>Third level</a:t>
            </a:r>
          </a:p>
          <a:p>
            <a:pPr lvl="3"/>
            <a:r>
              <a:rPr lang="en-US"/>
              <a:t>Fourth level</a:t>
            </a:r>
          </a:p>
          <a:p>
            <a:pPr lvl="4"/>
            <a:r>
              <a:rPr lang="en-US"/>
              <a:t>Fifth level</a:t>
            </a:r>
          </a:p>
        </p:txBody>
      </p:sp>
      <p:pic>
        <p:nvPicPr>
          <p:cNvPr id="20" name="Picture 19" descr="A black background with blue letters&#10;&#10;AI-generated content may be incorrect.">
            <a:extLst>
              <a:ext uri="{FF2B5EF4-FFF2-40B4-BE49-F238E27FC236}">
                <a16:creationId xmlns:a16="http://schemas.microsoft.com/office/drawing/2014/main" id="{FEAFEFB0-D912-D4C7-29EF-01074C198DCC}"/>
              </a:ext>
            </a:extLst>
          </p:cNvPr>
          <p:cNvPicPr>
            <a:picLocks noChangeAspect="1"/>
          </p:cNvPicPr>
          <p:nvPr userDrawn="1"/>
        </p:nvPicPr>
        <p:blipFill>
          <a:blip r:embed="rId20"/>
          <a:stretch>
            <a:fillRect/>
          </a:stretch>
        </p:blipFill>
        <p:spPr>
          <a:xfrm>
            <a:off x="4807862" y="8261686"/>
            <a:ext cx="2017958" cy="818146"/>
          </a:xfrm>
          <a:prstGeom prst="rect">
            <a:avLst/>
          </a:prstGeom>
        </p:spPr>
      </p:pic>
      <p:sp>
        <p:nvSpPr>
          <p:cNvPr id="5" name="TextBox 4">
            <a:extLst>
              <a:ext uri="{FF2B5EF4-FFF2-40B4-BE49-F238E27FC236}">
                <a16:creationId xmlns:a16="http://schemas.microsoft.com/office/drawing/2014/main" id="{32623051-9D79-6D81-CC02-7E4BB65FF642}"/>
              </a:ext>
            </a:extLst>
          </p:cNvPr>
          <p:cNvSpPr txBox="1"/>
          <p:nvPr userDrawn="1"/>
        </p:nvSpPr>
        <p:spPr>
          <a:xfrm>
            <a:off x="-3542156" y="0"/>
            <a:ext cx="3429000" cy="2972359"/>
          </a:xfrm>
          <a:prstGeom prst="roundRect">
            <a:avLst>
              <a:gd name="adj" fmla="val 3334"/>
            </a:avLst>
          </a:prstGeom>
          <a:solidFill>
            <a:schemeClr val="accent5"/>
          </a:solidFill>
        </p:spPr>
        <p:txBody>
          <a:bodyPr wrap="square">
            <a:noAutofit/>
          </a:bodyPr>
          <a:lstStyle/>
          <a:p>
            <a:pPr>
              <a:buFont typeface="Arial" panose="020B0604020202020204" pitchFamily="34" charset="0"/>
              <a:buNone/>
            </a:pPr>
            <a:r>
              <a:rPr lang="en-US" sz="1800" b="1"/>
              <a:t>REMINDERS:</a:t>
            </a:r>
          </a:p>
          <a:p>
            <a:pPr marL="285750" indent="-285750">
              <a:buFont typeface="Arial" panose="020B0604020202020204" pitchFamily="34" charset="0"/>
              <a:buChar char="•"/>
            </a:pPr>
            <a:r>
              <a:rPr lang="en-US" sz="1800"/>
              <a:t>Responses should not exceed the bounds of the slide, and there should be no text smaller than 12-point font.</a:t>
            </a:r>
          </a:p>
          <a:p>
            <a:pPr marL="285750" indent="-285750">
              <a:buFont typeface="Arial" panose="020B0604020202020204" pitchFamily="34" charset="0"/>
              <a:buChar char="•"/>
            </a:pPr>
            <a:r>
              <a:rPr lang="en-US" sz="1800"/>
              <a:t>View the full instructions and judging criteria on the first page of this template.</a:t>
            </a:r>
          </a:p>
        </p:txBody>
      </p:sp>
    </p:spTree>
    <p:extLst>
      <p:ext uri="{BB962C8B-B14F-4D97-AF65-F5344CB8AC3E}">
        <p14:creationId xmlns:p14="http://schemas.microsoft.com/office/powerpoint/2010/main" val="727509490"/>
      </p:ext>
    </p:extLst>
  </p:cSld>
  <p:clrMap bg1="lt1" tx1="dk1" bg2="lt2" tx2="dk2" accent1="accent1" accent2="accent2" accent3="accent3" accent4="accent4" accent5="accent5" accent6="accent6" hlink="hlink" folHlink="folHlink"/>
  <p:sldLayoutIdLst>
    <p:sldLayoutId id="2147483738" r:id="rId1"/>
    <p:sldLayoutId id="2147483729" r:id="rId2"/>
    <p:sldLayoutId id="2147483726" r:id="rId3"/>
    <p:sldLayoutId id="2147483727" r:id="rId4"/>
    <p:sldLayoutId id="2147483728" r:id="rId5"/>
    <p:sldLayoutId id="2147483744" r:id="rId6"/>
    <p:sldLayoutId id="2147483745" r:id="rId7"/>
    <p:sldLayoutId id="2147483742" r:id="rId8"/>
    <p:sldLayoutId id="2147483743" r:id="rId9"/>
    <p:sldLayoutId id="2147483740" r:id="rId10"/>
    <p:sldLayoutId id="2147483737" r:id="rId11"/>
    <p:sldLayoutId id="2147483736" r:id="rId12"/>
    <p:sldLayoutId id="2147483734" r:id="rId13"/>
    <p:sldLayoutId id="2147483733" r:id="rId14"/>
    <p:sldLayoutId id="2147483730" r:id="rId15"/>
    <p:sldLayoutId id="2147483741" r:id="rId16"/>
    <p:sldLayoutId id="2147483732" r:id="rId17"/>
  </p:sldLayoutIdLst>
  <p:hf hdr="0" ftr="0" dt="0"/>
  <p:txStyles>
    <p:titleStyle>
      <a:lvl1pPr algn="l" defTabSz="257158" rtl="0" eaLnBrk="1" latinLnBrk="0" hangingPunct="1">
        <a:spcBef>
          <a:spcPct val="0"/>
        </a:spcBef>
        <a:buNone/>
        <a:defRPr sz="2475" b="1" i="1" kern="1200">
          <a:solidFill>
            <a:schemeClr val="tx2"/>
          </a:solidFill>
          <a:latin typeface="Montserrat ExtraBold" pitchFamily="2" charset="0"/>
          <a:ea typeface="+mj-ea"/>
          <a:cs typeface="Arial"/>
        </a:defRPr>
      </a:lvl1pPr>
    </p:titleStyle>
    <p:bodyStyle>
      <a:lvl1pPr marL="192868" indent="-192868" algn="l" defTabSz="257158" rtl="0" eaLnBrk="1" latinLnBrk="0" hangingPunct="1">
        <a:spcBef>
          <a:spcPct val="20000"/>
        </a:spcBef>
        <a:buFont typeface="Arial"/>
        <a:buChar char="•"/>
        <a:defRPr sz="1800" kern="1200">
          <a:solidFill>
            <a:schemeClr val="tx2"/>
          </a:solidFill>
          <a:latin typeface="Montserrat Medium" pitchFamily="2" charset="0"/>
          <a:ea typeface="+mn-ea"/>
          <a:cs typeface="Arial"/>
        </a:defRPr>
      </a:lvl1pPr>
      <a:lvl2pPr marL="417882" indent="-160724" algn="l" defTabSz="257158" rtl="0" eaLnBrk="1" latinLnBrk="0" hangingPunct="1">
        <a:spcBef>
          <a:spcPct val="20000"/>
        </a:spcBef>
        <a:buFont typeface="Arial"/>
        <a:buChar char="–"/>
        <a:defRPr sz="1575" kern="1200">
          <a:solidFill>
            <a:schemeClr val="tx2"/>
          </a:solidFill>
          <a:latin typeface="Montserrat Medium" pitchFamily="2" charset="0"/>
          <a:ea typeface="+mn-ea"/>
          <a:cs typeface="Arial"/>
        </a:defRPr>
      </a:lvl2pPr>
      <a:lvl3pPr marL="642894" indent="-128579" algn="l" defTabSz="257158" rtl="0" eaLnBrk="1" latinLnBrk="0" hangingPunct="1">
        <a:spcBef>
          <a:spcPct val="20000"/>
        </a:spcBef>
        <a:buFont typeface="Arial"/>
        <a:buChar char="•"/>
        <a:defRPr sz="1350" kern="1200">
          <a:solidFill>
            <a:schemeClr val="tx2"/>
          </a:solidFill>
          <a:latin typeface="Montserrat Medium" pitchFamily="2" charset="0"/>
          <a:ea typeface="+mn-ea"/>
          <a:cs typeface="Arial"/>
        </a:defRPr>
      </a:lvl3pPr>
      <a:lvl4pPr marL="900052" indent="-128579" algn="l" defTabSz="257158" rtl="0" eaLnBrk="1" latinLnBrk="0" hangingPunct="1">
        <a:spcBef>
          <a:spcPct val="20000"/>
        </a:spcBef>
        <a:buFont typeface="Arial"/>
        <a:buChar char="–"/>
        <a:defRPr sz="1125" kern="1200">
          <a:solidFill>
            <a:schemeClr val="tx2"/>
          </a:solidFill>
          <a:latin typeface="Montserrat Medium" pitchFamily="2" charset="0"/>
          <a:ea typeface="+mn-ea"/>
          <a:cs typeface="Arial"/>
        </a:defRPr>
      </a:lvl4pPr>
      <a:lvl5pPr marL="1157209" indent="-128579" algn="l" defTabSz="257158" rtl="0" eaLnBrk="1" latinLnBrk="0" hangingPunct="1">
        <a:spcBef>
          <a:spcPct val="20000"/>
        </a:spcBef>
        <a:buFont typeface="Arial"/>
        <a:buChar char="»"/>
        <a:defRPr sz="1125" kern="1200">
          <a:solidFill>
            <a:schemeClr val="tx2"/>
          </a:solidFill>
          <a:latin typeface="Montserrat Medium" pitchFamily="2" charset="0"/>
          <a:ea typeface="+mn-ea"/>
          <a:cs typeface="Arial"/>
        </a:defRPr>
      </a:lvl5pPr>
      <a:lvl6pPr marL="1414366" indent="-128579" algn="l" defTabSz="257158" rtl="0" eaLnBrk="1" latinLnBrk="0" hangingPunct="1">
        <a:spcBef>
          <a:spcPct val="20000"/>
        </a:spcBef>
        <a:buFont typeface="Arial"/>
        <a:buChar char="•"/>
        <a:defRPr sz="1125" kern="1200">
          <a:solidFill>
            <a:schemeClr val="tx1"/>
          </a:solidFill>
          <a:latin typeface="+mn-lt"/>
          <a:ea typeface="+mn-ea"/>
          <a:cs typeface="+mn-cs"/>
        </a:defRPr>
      </a:lvl6pPr>
      <a:lvl7pPr marL="1671524" indent="-128579" algn="l" defTabSz="257158" rtl="0" eaLnBrk="1" latinLnBrk="0" hangingPunct="1">
        <a:spcBef>
          <a:spcPct val="20000"/>
        </a:spcBef>
        <a:buFont typeface="Arial"/>
        <a:buChar char="•"/>
        <a:defRPr sz="1125" kern="1200">
          <a:solidFill>
            <a:schemeClr val="tx1"/>
          </a:solidFill>
          <a:latin typeface="+mn-lt"/>
          <a:ea typeface="+mn-ea"/>
          <a:cs typeface="+mn-cs"/>
        </a:defRPr>
      </a:lvl7pPr>
      <a:lvl8pPr marL="1928683" indent="-128579" algn="l" defTabSz="257158" rtl="0" eaLnBrk="1" latinLnBrk="0" hangingPunct="1">
        <a:spcBef>
          <a:spcPct val="20000"/>
        </a:spcBef>
        <a:buFont typeface="Arial"/>
        <a:buChar char="•"/>
        <a:defRPr sz="1125" kern="1200">
          <a:solidFill>
            <a:schemeClr val="tx1"/>
          </a:solidFill>
          <a:latin typeface="+mn-lt"/>
          <a:ea typeface="+mn-ea"/>
          <a:cs typeface="+mn-cs"/>
        </a:defRPr>
      </a:lvl8pPr>
      <a:lvl9pPr marL="2185841" indent="-128579" algn="l" defTabSz="257158" rtl="0" eaLnBrk="1" latinLnBrk="0" hangingPunct="1">
        <a:spcBef>
          <a:spcPct val="20000"/>
        </a:spcBef>
        <a:buFont typeface="Arial"/>
        <a:buChar char="•"/>
        <a:defRPr sz="1125" kern="1200">
          <a:solidFill>
            <a:schemeClr val="tx1"/>
          </a:solidFill>
          <a:latin typeface="+mn-lt"/>
          <a:ea typeface="+mn-ea"/>
          <a:cs typeface="+mn-cs"/>
        </a:defRPr>
      </a:lvl9pPr>
    </p:bodyStyle>
    <p:otherStyle>
      <a:defPPr>
        <a:defRPr lang="en-US"/>
      </a:defPPr>
      <a:lvl1pPr marL="0" algn="l" defTabSz="257158" rtl="0" eaLnBrk="1" latinLnBrk="0" hangingPunct="1">
        <a:defRPr sz="1013" kern="1200">
          <a:solidFill>
            <a:schemeClr val="tx1"/>
          </a:solidFill>
          <a:latin typeface="+mn-lt"/>
          <a:ea typeface="+mn-ea"/>
          <a:cs typeface="+mn-cs"/>
        </a:defRPr>
      </a:lvl1pPr>
      <a:lvl2pPr marL="257158" algn="l" defTabSz="257158" rtl="0" eaLnBrk="1" latinLnBrk="0" hangingPunct="1">
        <a:defRPr sz="1013" kern="1200">
          <a:solidFill>
            <a:schemeClr val="tx1"/>
          </a:solidFill>
          <a:latin typeface="+mn-lt"/>
          <a:ea typeface="+mn-ea"/>
          <a:cs typeface="+mn-cs"/>
        </a:defRPr>
      </a:lvl2pPr>
      <a:lvl3pPr marL="514315" algn="l" defTabSz="257158" rtl="0" eaLnBrk="1" latinLnBrk="0" hangingPunct="1">
        <a:defRPr sz="1013" kern="1200">
          <a:solidFill>
            <a:schemeClr val="tx1"/>
          </a:solidFill>
          <a:latin typeface="+mn-lt"/>
          <a:ea typeface="+mn-ea"/>
          <a:cs typeface="+mn-cs"/>
        </a:defRPr>
      </a:lvl3pPr>
      <a:lvl4pPr marL="771473" algn="l" defTabSz="257158" rtl="0" eaLnBrk="1" latinLnBrk="0" hangingPunct="1">
        <a:defRPr sz="1013" kern="1200">
          <a:solidFill>
            <a:schemeClr val="tx1"/>
          </a:solidFill>
          <a:latin typeface="+mn-lt"/>
          <a:ea typeface="+mn-ea"/>
          <a:cs typeface="+mn-cs"/>
        </a:defRPr>
      </a:lvl4pPr>
      <a:lvl5pPr marL="1028631" algn="l" defTabSz="257158" rtl="0" eaLnBrk="1" latinLnBrk="0" hangingPunct="1">
        <a:defRPr sz="1013" kern="1200">
          <a:solidFill>
            <a:schemeClr val="tx1"/>
          </a:solidFill>
          <a:latin typeface="+mn-lt"/>
          <a:ea typeface="+mn-ea"/>
          <a:cs typeface="+mn-cs"/>
        </a:defRPr>
      </a:lvl5pPr>
      <a:lvl6pPr marL="1285789" algn="l" defTabSz="257158" rtl="0" eaLnBrk="1" latinLnBrk="0" hangingPunct="1">
        <a:defRPr sz="1013" kern="1200">
          <a:solidFill>
            <a:schemeClr val="tx1"/>
          </a:solidFill>
          <a:latin typeface="+mn-lt"/>
          <a:ea typeface="+mn-ea"/>
          <a:cs typeface="+mn-cs"/>
        </a:defRPr>
      </a:lvl6pPr>
      <a:lvl7pPr marL="1542946" algn="l" defTabSz="257158" rtl="0" eaLnBrk="1" latinLnBrk="0" hangingPunct="1">
        <a:defRPr sz="1013" kern="1200">
          <a:solidFill>
            <a:schemeClr val="tx1"/>
          </a:solidFill>
          <a:latin typeface="+mn-lt"/>
          <a:ea typeface="+mn-ea"/>
          <a:cs typeface="+mn-cs"/>
        </a:defRPr>
      </a:lvl7pPr>
      <a:lvl8pPr marL="1800104" algn="l" defTabSz="257158" rtl="0" eaLnBrk="1" latinLnBrk="0" hangingPunct="1">
        <a:defRPr sz="1013" kern="1200">
          <a:solidFill>
            <a:schemeClr val="tx1"/>
          </a:solidFill>
          <a:latin typeface="+mn-lt"/>
          <a:ea typeface="+mn-ea"/>
          <a:cs typeface="+mn-cs"/>
        </a:defRPr>
      </a:lvl8pPr>
      <a:lvl9pPr marL="2057261" algn="l" defTabSz="257158"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data.ja.org/s/b2EAAA" TargetMode="External"/><Relationship Id="rId3" Type="http://schemas.openxmlformats.org/officeDocument/2006/relationships/hyperlink" Target="https://data.ja.org/s/zloAAA" TargetMode="External"/><Relationship Id="rId7" Type="http://schemas.openxmlformats.org/officeDocument/2006/relationships/hyperlink" Target="https://data.ja.org/s/WDkAAA" TargetMode="External"/><Relationship Id="rId2" Type="http://schemas.openxmlformats.org/officeDocument/2006/relationships/notesSlide" Target="../notesSlides/notesSlide1.xml"/><Relationship Id="rId1" Type="http://schemas.openxmlformats.org/officeDocument/2006/relationships/slideLayout" Target="../slideLayouts/slideLayout17.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28558-A366-DEE9-E5F5-8DE9B5B36E31}"/>
              </a:ext>
            </a:extLst>
          </p:cNvPr>
          <p:cNvSpPr txBox="1">
            <a:spLocks/>
          </p:cNvSpPr>
          <p:nvPr/>
        </p:nvSpPr>
        <p:spPr>
          <a:xfrm>
            <a:off x="522514" y="3506198"/>
            <a:ext cx="3050801" cy="379686"/>
          </a:xfrm>
          <a:prstGeom prst="rect">
            <a:avLst/>
          </a:prstGeom>
        </p:spPr>
        <p:txBody>
          <a:bodyPr>
            <a:normAutofit/>
          </a:bodyPr>
          <a:lstStyle>
            <a:lvl1pPr algn="l" defTabSz="457189" rtl="0" eaLnBrk="1" latinLnBrk="0" hangingPunct="1">
              <a:spcBef>
                <a:spcPct val="0"/>
              </a:spcBef>
              <a:buNone/>
              <a:defRPr sz="4400" b="1" kern="1200">
                <a:solidFill>
                  <a:schemeClr val="accent1"/>
                </a:solidFill>
                <a:latin typeface="+mj-lt"/>
                <a:ea typeface="+mj-ea"/>
                <a:cs typeface="Arial"/>
              </a:defRPr>
            </a:lvl1pPr>
          </a:lstStyle>
          <a:p>
            <a:r>
              <a:rPr lang="en-US" sz="1800" i="1">
                <a:solidFill>
                  <a:srgbClr val="285F74"/>
                </a:solidFill>
                <a:latin typeface="Montserrat ExtraBold" pitchFamily="2" charset="0"/>
              </a:rPr>
              <a:t>Judging Criteria</a:t>
            </a:r>
          </a:p>
        </p:txBody>
      </p:sp>
      <p:sp>
        <p:nvSpPr>
          <p:cNvPr id="3" name="Content Placeholder 2">
            <a:extLst>
              <a:ext uri="{FF2B5EF4-FFF2-40B4-BE49-F238E27FC236}">
                <a16:creationId xmlns:a16="http://schemas.microsoft.com/office/drawing/2014/main" id="{8F242550-A42A-BCBD-5BAD-1A45A3E952A9}"/>
              </a:ext>
            </a:extLst>
          </p:cNvPr>
          <p:cNvSpPr txBox="1">
            <a:spLocks/>
          </p:cNvSpPr>
          <p:nvPr/>
        </p:nvSpPr>
        <p:spPr>
          <a:xfrm>
            <a:off x="522514" y="3885885"/>
            <a:ext cx="6070840" cy="4508815"/>
          </a:xfrm>
          <a:prstGeom prst="rect">
            <a:avLst/>
          </a:prstGeom>
        </p:spPr>
        <p:txBody>
          <a:bodyPr vert="horz" lIns="0" tIns="25717" rIns="0" bIns="25717" numCol="2" spcCol="182880" rtlCol="0">
            <a:noAutofit/>
          </a:bodyPr>
          <a:lstStyle>
            <a:lvl1pPr marL="342891" indent="-342891" algn="l" defTabSz="457189" rtl="0" eaLnBrk="1" latinLnBrk="0" hangingPunct="1">
              <a:spcBef>
                <a:spcPct val="20000"/>
              </a:spcBef>
              <a:buFont typeface="Arial"/>
              <a:buChar char="•"/>
              <a:defRPr sz="3200" kern="1200">
                <a:solidFill>
                  <a:schemeClr val="tx2"/>
                </a:solidFill>
                <a:latin typeface="+mn-lt"/>
                <a:ea typeface="+mn-ea"/>
                <a:cs typeface="Arial"/>
              </a:defRPr>
            </a:lvl1pPr>
            <a:lvl2pPr marL="742932" indent="-285744" algn="l" defTabSz="457189" rtl="0" eaLnBrk="1" latinLnBrk="0" hangingPunct="1">
              <a:spcBef>
                <a:spcPct val="20000"/>
              </a:spcBef>
              <a:buFont typeface="Arial"/>
              <a:buChar char="–"/>
              <a:defRPr sz="2800" kern="1200">
                <a:solidFill>
                  <a:schemeClr val="tx2"/>
                </a:solidFill>
                <a:latin typeface="+mn-lt"/>
                <a:ea typeface="+mn-ea"/>
                <a:cs typeface="Arial"/>
              </a:defRPr>
            </a:lvl2pPr>
            <a:lvl3pPr marL="1142971" indent="-228594" algn="l" defTabSz="457189" rtl="0" eaLnBrk="1" latinLnBrk="0" hangingPunct="1">
              <a:spcBef>
                <a:spcPct val="20000"/>
              </a:spcBef>
              <a:buFont typeface="Arial"/>
              <a:buChar char="•"/>
              <a:defRPr sz="2400" kern="1200">
                <a:solidFill>
                  <a:schemeClr val="tx2"/>
                </a:solidFill>
                <a:latin typeface="+mn-lt"/>
                <a:ea typeface="+mn-ea"/>
                <a:cs typeface="Arial"/>
              </a:defRPr>
            </a:lvl3pPr>
            <a:lvl4pPr marL="1600160" indent="-228594" algn="l" defTabSz="457189" rtl="0" eaLnBrk="1" latinLnBrk="0" hangingPunct="1">
              <a:spcBef>
                <a:spcPct val="20000"/>
              </a:spcBef>
              <a:buFont typeface="Arial"/>
              <a:buChar char="–"/>
              <a:defRPr sz="2000" kern="1200">
                <a:solidFill>
                  <a:schemeClr val="tx2"/>
                </a:solidFill>
                <a:latin typeface="+mn-lt"/>
                <a:ea typeface="+mn-ea"/>
                <a:cs typeface="Arial"/>
              </a:defRPr>
            </a:lvl4pPr>
            <a:lvl5pPr marL="2057349" indent="-228594" algn="l" defTabSz="457189" rtl="0" eaLnBrk="1" latinLnBrk="0" hangingPunct="1">
              <a:spcBef>
                <a:spcPct val="20000"/>
              </a:spcBef>
              <a:buFont typeface="Arial"/>
              <a:buChar char="»"/>
              <a:defRPr sz="2000" kern="1200">
                <a:solidFill>
                  <a:schemeClr val="tx2"/>
                </a:solidFill>
                <a:latin typeface="+mn-lt"/>
                <a:ea typeface="+mn-ea"/>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100" b="1"/>
              <a:t>Guidelines</a:t>
            </a:r>
            <a:r>
              <a:rPr lang="en-US" sz="1100"/>
              <a:t> </a:t>
            </a:r>
            <a:r>
              <a:rPr lang="en-US" sz="1100" b="1"/>
              <a:t>Compliance</a:t>
            </a:r>
          </a:p>
          <a:p>
            <a:pPr>
              <a:buFont typeface="Arial" panose="020B0604020202020204" pitchFamily="34" charset="0"/>
              <a:buChar char="•"/>
            </a:pPr>
            <a:r>
              <a:rPr lang="en-US" sz="1100"/>
              <a:t>The report should adhere to guidelines noted in the </a:t>
            </a:r>
            <a:r>
              <a:rPr lang="en-US" sz="1100" b="1" u="sng">
                <a:solidFill>
                  <a:schemeClr val="accent2"/>
                </a:solidFill>
                <a:hlinkClick r:id="rId3"/>
              </a:rPr>
              <a:t>JA Titan Challenge Guidelines and Competition Criteria</a:t>
            </a:r>
            <a:r>
              <a:rPr lang="en-US" sz="1100"/>
              <a:t>. This includes avoiding spelling or grammatical errors, and attention to visual appearance.</a:t>
            </a:r>
          </a:p>
          <a:p>
            <a:pPr>
              <a:buFont typeface="Arial" panose="020B0604020202020204" pitchFamily="34" charset="0"/>
              <a:buChar char="•"/>
            </a:pPr>
            <a:r>
              <a:rPr lang="en-US" sz="1100"/>
              <a:t>Responses should not exceed the bounds of the slide, and there should be no text smaller than 12-point font.</a:t>
            </a:r>
          </a:p>
          <a:p>
            <a:pPr marL="0" indent="0">
              <a:buNone/>
            </a:pPr>
            <a:r>
              <a:rPr lang="en-US" sz="1100" b="1"/>
              <a:t>Articulation of Strategy</a:t>
            </a:r>
          </a:p>
          <a:p>
            <a:r>
              <a:rPr lang="en-US" sz="1100"/>
              <a:t>The report should provide thoughtful and accurate articulation of the strategy behind department budget allocations and priorities.</a:t>
            </a:r>
          </a:p>
          <a:p>
            <a:r>
              <a:rPr lang="en-US" sz="1100"/>
              <a:t>The strategy should reflect a clear understanding of the relationship between businesses, the economy, and consumer choice.</a:t>
            </a:r>
          </a:p>
          <a:p>
            <a:pPr marL="0" indent="0">
              <a:buNone/>
            </a:pPr>
            <a:r>
              <a:rPr lang="en-US" sz="1100" b="1"/>
              <a:t>Decision Making</a:t>
            </a:r>
          </a:p>
          <a:p>
            <a:r>
              <a:rPr lang="en-US" sz="1100"/>
              <a:t>The report should include a comprehensive and accurate analysis of the sample data.</a:t>
            </a:r>
          </a:p>
          <a:p>
            <a:r>
              <a:rPr lang="en-US" sz="1100"/>
              <a:t>The report should reflect a clear understanding of how the economy, competitors in the market, and consumer preference impact revenue. It should include well-reasoned guidance.</a:t>
            </a:r>
          </a:p>
          <a:p>
            <a:pPr marL="0" indent="0">
              <a:buNone/>
            </a:pPr>
            <a:r>
              <a:rPr lang="en-US" sz="1100" b="1"/>
              <a:t>Organization and Collaboration</a:t>
            </a:r>
          </a:p>
          <a:p>
            <a:pPr>
              <a:buFont typeface="Arial" panose="020B0604020202020204" pitchFamily="34" charset="0"/>
              <a:buChar char="•"/>
            </a:pPr>
            <a:r>
              <a:rPr lang="en-US" sz="1100"/>
              <a:t>The report should showcase the team collaboration and delegation of duties. It should highlight the ways in which team members support each other throughout the competition and the contributions of all team members.</a:t>
            </a:r>
          </a:p>
          <a:p>
            <a:pPr marL="0" indent="0">
              <a:buNone/>
            </a:pPr>
            <a:r>
              <a:rPr lang="en-US" sz="1100" b="1"/>
              <a:t>Learning Experiences and Future Application</a:t>
            </a:r>
          </a:p>
          <a:p>
            <a:r>
              <a:rPr lang="en-US" sz="1100"/>
              <a:t>The report should outline the relationship between the simulation and real-world business and economics. It should clearly articulate the ways in which competitors will utilize the skills gained through their participation in JA Titan.</a:t>
            </a:r>
            <a:endParaRPr lang="en-US" sz="1100" b="1"/>
          </a:p>
        </p:txBody>
      </p:sp>
      <p:sp>
        <p:nvSpPr>
          <p:cNvPr id="6" name="TextBox 5">
            <a:extLst>
              <a:ext uri="{FF2B5EF4-FFF2-40B4-BE49-F238E27FC236}">
                <a16:creationId xmlns:a16="http://schemas.microsoft.com/office/drawing/2014/main" id="{08EA8FB5-0A43-FB6D-6364-BB4809D12968}"/>
              </a:ext>
            </a:extLst>
          </p:cNvPr>
          <p:cNvSpPr txBox="1">
            <a:spLocks/>
          </p:cNvSpPr>
          <p:nvPr/>
        </p:nvSpPr>
        <p:spPr>
          <a:xfrm>
            <a:off x="522514" y="590217"/>
            <a:ext cx="3808187" cy="2766911"/>
          </a:xfrm>
          <a:prstGeom prst="rect">
            <a:avLst/>
          </a:prstGeom>
          <a:noFill/>
        </p:spPr>
        <p:txBody>
          <a:bodyPr wrap="square" rtlCol="0">
            <a:spAutoFit/>
          </a:bodyPr>
          <a:lstStyle/>
          <a:p>
            <a:pPr marL="160728" indent="-160728" defTabSz="257158">
              <a:spcBef>
                <a:spcPct val="20000"/>
              </a:spcBef>
              <a:buFont typeface="Arial"/>
              <a:buChar char="•"/>
            </a:pPr>
            <a:r>
              <a:rPr lang="en-US" sz="1100">
                <a:solidFill>
                  <a:schemeClr val="tx2"/>
                </a:solidFill>
                <a:cs typeface="Arial"/>
              </a:rPr>
              <a:t>“Save As” and change the name:</a:t>
            </a:r>
          </a:p>
          <a:p>
            <a:pPr marL="417892" lvl="1" indent="-160728" defTabSz="257158">
              <a:spcBef>
                <a:spcPct val="20000"/>
              </a:spcBef>
              <a:buFont typeface="Arial"/>
              <a:buChar char="•"/>
            </a:pPr>
            <a:r>
              <a:rPr lang="en-US" sz="1100">
                <a:solidFill>
                  <a:schemeClr val="tx2"/>
                </a:solidFill>
                <a:cs typeface="Arial"/>
              </a:rPr>
              <a:t>Make it meaningful; include your team name in the document title.</a:t>
            </a:r>
          </a:p>
          <a:p>
            <a:pPr marL="160728" indent="-160728" defTabSz="257158">
              <a:spcBef>
                <a:spcPct val="20000"/>
              </a:spcBef>
              <a:buFont typeface="Arial"/>
              <a:buChar char="•"/>
            </a:pPr>
            <a:r>
              <a:rPr lang="en-US" sz="1100">
                <a:solidFill>
                  <a:schemeClr val="tx2"/>
                </a:solidFill>
                <a:cs typeface="Arial"/>
              </a:rPr>
              <a:t>Feel free to add text and images; change the layout and theme if you’d like! However, please do not add slides or re-arrange the order of the slides in the report. Judges will assess submissions based on the criteria within this report, so it should remain consistent. </a:t>
            </a:r>
          </a:p>
          <a:p>
            <a:pPr marL="160728" indent="-160728" defTabSz="257158">
              <a:spcBef>
                <a:spcPct val="20000"/>
              </a:spcBef>
              <a:buFont typeface="Arial"/>
              <a:buChar char="•"/>
            </a:pPr>
            <a:r>
              <a:rPr lang="en-US" sz="1100">
                <a:solidFill>
                  <a:schemeClr val="tx2"/>
                </a:solidFill>
                <a:cs typeface="Arial"/>
              </a:rPr>
              <a:t>To choose a different page layout right-click the page, and move your cursor to “Layout” to see all the available options.</a:t>
            </a:r>
          </a:p>
          <a:p>
            <a:pPr marL="160728" indent="-160728" defTabSz="257158">
              <a:spcBef>
                <a:spcPct val="20000"/>
              </a:spcBef>
              <a:buFont typeface="Arial"/>
              <a:buChar char="•"/>
            </a:pPr>
            <a:r>
              <a:rPr lang="en-US" sz="1100">
                <a:solidFill>
                  <a:schemeClr val="tx2"/>
                </a:solidFill>
                <a:cs typeface="Arial"/>
              </a:rPr>
              <a:t>Prior to submitting your report, save it as a PDF. Select File, Print, and then select “Microsoft Print to PDF” as your printer.</a:t>
            </a:r>
          </a:p>
        </p:txBody>
      </p:sp>
      <p:sp>
        <p:nvSpPr>
          <p:cNvPr id="10" name="TextBox 9">
            <a:extLst>
              <a:ext uri="{FF2B5EF4-FFF2-40B4-BE49-F238E27FC236}">
                <a16:creationId xmlns:a16="http://schemas.microsoft.com/office/drawing/2014/main" id="{1DC92AB8-D8A5-E450-0133-A290FE1864F1}"/>
              </a:ext>
            </a:extLst>
          </p:cNvPr>
          <p:cNvSpPr txBox="1">
            <a:spLocks/>
          </p:cNvSpPr>
          <p:nvPr/>
        </p:nvSpPr>
        <p:spPr>
          <a:xfrm>
            <a:off x="522514" y="206359"/>
            <a:ext cx="3617686" cy="369332"/>
          </a:xfrm>
          <a:prstGeom prst="rect">
            <a:avLst/>
          </a:prstGeom>
          <a:noFill/>
        </p:spPr>
        <p:txBody>
          <a:bodyPr wrap="square">
            <a:spAutoFit/>
          </a:bodyPr>
          <a:lstStyle/>
          <a:p>
            <a:pPr defTabSz="257158">
              <a:spcBef>
                <a:spcPct val="0"/>
              </a:spcBef>
            </a:pPr>
            <a:r>
              <a:rPr lang="en-US" b="1" i="1">
                <a:solidFill>
                  <a:srgbClr val="285F74"/>
                </a:solidFill>
                <a:latin typeface="Montserrat ExtraBold" pitchFamily="2" charset="0"/>
                <a:ea typeface="+mj-ea"/>
                <a:cs typeface="Arial"/>
              </a:rPr>
              <a:t>How to use this template:</a:t>
            </a:r>
          </a:p>
        </p:txBody>
      </p:sp>
      <p:grpSp>
        <p:nvGrpSpPr>
          <p:cNvPr id="7" name="Group 6">
            <a:extLst>
              <a:ext uri="{FF2B5EF4-FFF2-40B4-BE49-F238E27FC236}">
                <a16:creationId xmlns:a16="http://schemas.microsoft.com/office/drawing/2014/main" id="{E71D11AC-CA56-83F2-2838-9D0DC5463CE9}"/>
              </a:ext>
            </a:extLst>
          </p:cNvPr>
          <p:cNvGrpSpPr>
            <a:grpSpLocks noGrp="1" noUngrp="1" noRot="1" noMove="1" noResize="1"/>
          </p:cNvGrpSpPr>
          <p:nvPr/>
        </p:nvGrpSpPr>
        <p:grpSpPr>
          <a:xfrm>
            <a:off x="4330701" y="1194546"/>
            <a:ext cx="2195286" cy="2310995"/>
            <a:chOff x="4330701" y="1194546"/>
            <a:chExt cx="2195286" cy="2310995"/>
          </a:xfrm>
        </p:grpSpPr>
        <p:pic>
          <p:nvPicPr>
            <p:cNvPr id="4" name="Picture 3">
              <a:extLst>
                <a:ext uri="{FF2B5EF4-FFF2-40B4-BE49-F238E27FC236}">
                  <a16:creationId xmlns:a16="http://schemas.microsoft.com/office/drawing/2014/main" id="{ECDD37C4-3BD7-A859-7DA5-7FD91EA5BA0C}"/>
                </a:ext>
              </a:extLst>
            </p:cNvPr>
            <p:cNvPicPr>
              <a:picLocks noGrp="1" noRot="1" noChangeAspect="1" noMove="1" noResize="1" noEditPoints="1" noAdjustHandles="1" noChangeArrowheads="1" noChangeShapeType="1" noCrop="1"/>
            </p:cNvPicPr>
            <p:nvPr/>
          </p:nvPicPr>
          <p:blipFill>
            <a:blip r:embed="rId4"/>
            <a:stretch>
              <a:fillRect/>
            </a:stretch>
          </p:blipFill>
          <p:spPr>
            <a:xfrm>
              <a:off x="4330701" y="1194546"/>
              <a:ext cx="2195286" cy="2310995"/>
            </a:xfrm>
            <a:prstGeom prst="rect">
              <a:avLst/>
            </a:prstGeom>
            <a:ln>
              <a:solidFill>
                <a:schemeClr val="accent1"/>
              </a:solidFill>
            </a:ln>
            <a:effectLst>
              <a:outerShdw blurRad="50800" dist="38100" dir="8100000" algn="tr" rotWithShape="0">
                <a:prstClr val="black">
                  <a:alpha val="40000"/>
                </a:prstClr>
              </a:outerShdw>
            </a:effectLst>
          </p:spPr>
        </p:pic>
        <p:pic>
          <p:nvPicPr>
            <p:cNvPr id="14" name="Graphic 13" descr="Cursor with solid fill">
              <a:extLst>
                <a:ext uri="{FF2B5EF4-FFF2-40B4-BE49-F238E27FC236}">
                  <a16:creationId xmlns:a16="http://schemas.microsoft.com/office/drawing/2014/main" id="{C18B557C-173A-9A9A-68A9-CE2CB09C8DA2}"/>
                </a:ext>
              </a:extLst>
            </p:cNvPr>
            <p:cNvPicPr>
              <a:picLocks noGrp="1" noRot="1" noChangeAspect="1" noMove="1" noResize="1" noEditPoints="1" noAdjustHandles="1" noChangeArrowheads="1" noChangeShapeType="1" noCrop="1"/>
            </p:cNvPicPr>
            <p:nvPr/>
          </p:nvPicPr>
          <p:blipFill>
            <a:blip r:embed="rId5">
              <a:extLst>
                <a:ext uri="{96DAC541-7B7A-43D3-8B79-37D633B846F1}">
                  <asvg:svgBlip xmlns:asvg="http://schemas.microsoft.com/office/drawing/2016/SVG/main" r:embed="rId6"/>
                </a:ext>
              </a:extLst>
            </a:blip>
            <a:stretch>
              <a:fillRect/>
            </a:stretch>
          </p:blipFill>
          <p:spPr>
            <a:xfrm rot="16200000">
              <a:off x="4998572" y="2135157"/>
              <a:ext cx="429771" cy="429771"/>
            </a:xfrm>
            <a:prstGeom prst="rect">
              <a:avLst/>
            </a:prstGeom>
            <a:effectLst>
              <a:outerShdw blurRad="50800" dist="38100" dir="2700000" algn="tl" rotWithShape="0">
                <a:prstClr val="black">
                  <a:alpha val="40000"/>
                </a:prstClr>
              </a:outerShdw>
            </a:effectLst>
          </p:spPr>
        </p:pic>
      </p:grpSp>
      <p:sp>
        <p:nvSpPr>
          <p:cNvPr id="5" name="Rectangle: Rounded Corners 4">
            <a:hlinkClick r:id="rId7"/>
            <a:extLst>
              <a:ext uri="{FF2B5EF4-FFF2-40B4-BE49-F238E27FC236}">
                <a16:creationId xmlns:a16="http://schemas.microsoft.com/office/drawing/2014/main" id="{6387E196-6A1F-A7DE-10AC-3D8D9E3D3C3A}"/>
              </a:ext>
            </a:extLst>
          </p:cNvPr>
          <p:cNvSpPr>
            <a:spLocks/>
          </p:cNvSpPr>
          <p:nvPr/>
        </p:nvSpPr>
        <p:spPr>
          <a:xfrm>
            <a:off x="4330700" y="206358"/>
            <a:ext cx="2349499" cy="870709"/>
          </a:xfrm>
          <a:prstGeom prst="round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2"/>
                </a:solidFill>
                <a:hlinkClick r:id="rId8">
                  <a:extLst>
                    <a:ext uri="{A12FA001-AC4F-418D-AE19-62706E023703}">
                      <ahyp:hlinkClr xmlns:ahyp="http://schemas.microsoft.com/office/drawing/2018/hyperlinkcolor" val="tx"/>
                    </a:ext>
                  </a:extLst>
                </a:hlinkClick>
              </a:rPr>
              <a:t>Video Overview: https://data.ja.org/s/b2EAAA</a:t>
            </a:r>
            <a:endParaRPr lang="en-US" b="1" dirty="0">
              <a:solidFill>
                <a:schemeClr val="bg2"/>
              </a:solidFill>
            </a:endParaRPr>
          </a:p>
        </p:txBody>
      </p:sp>
    </p:spTree>
    <p:extLst>
      <p:ext uri="{BB962C8B-B14F-4D97-AF65-F5344CB8AC3E}">
        <p14:creationId xmlns:p14="http://schemas.microsoft.com/office/powerpoint/2010/main" val="8479470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DB5F5E3-01FF-6FEE-7BE8-F7EC14DEECAB}"/>
              </a:ext>
            </a:extLst>
          </p:cNvPr>
          <p:cNvSpPr>
            <a:spLocks noGrp="1"/>
          </p:cNvSpPr>
          <p:nvPr>
            <p:ph type="title"/>
          </p:nvPr>
        </p:nvSpPr>
        <p:spPr/>
        <p:txBody>
          <a:bodyPr/>
          <a:lstStyle/>
          <a:p>
            <a:r>
              <a:rPr lang="en-US"/>
              <a:t>Team Name</a:t>
            </a:r>
            <a:br>
              <a:rPr lang="en-US"/>
            </a:br>
            <a:r>
              <a:rPr lang="en-US" b="0">
                <a:latin typeface="Montserrat" pitchFamily="2" charset="0"/>
              </a:rPr>
              <a:t>School Name</a:t>
            </a:r>
            <a:br>
              <a:rPr lang="en-US" b="0">
                <a:latin typeface="Montserrat" pitchFamily="2" charset="0"/>
              </a:rPr>
            </a:br>
            <a:r>
              <a:rPr lang="en-US" b="0">
                <a:latin typeface="Montserrat" pitchFamily="2" charset="0"/>
              </a:rPr>
              <a:t>JA Area</a:t>
            </a:r>
            <a:br>
              <a:rPr lang="en-US" b="0">
                <a:latin typeface="Montserrat" pitchFamily="2" charset="0"/>
              </a:rPr>
            </a:br>
            <a:r>
              <a:rPr lang="en-US" b="0">
                <a:latin typeface="Montserrat" pitchFamily="2" charset="0"/>
              </a:rPr>
              <a:t>Team Members</a:t>
            </a:r>
          </a:p>
        </p:txBody>
      </p:sp>
    </p:spTree>
    <p:extLst>
      <p:ext uri="{BB962C8B-B14F-4D97-AF65-F5344CB8AC3E}">
        <p14:creationId xmlns:p14="http://schemas.microsoft.com/office/powerpoint/2010/main" val="2312324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B0F328-FD05-972D-1FC6-04522E0E9A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93B24B-4727-6F4D-58DA-13D7E99F3EDB}"/>
              </a:ext>
            </a:extLst>
          </p:cNvPr>
          <p:cNvSpPr>
            <a:spLocks noGrp="1"/>
          </p:cNvSpPr>
          <p:nvPr>
            <p:ph type="title"/>
          </p:nvPr>
        </p:nvSpPr>
        <p:spPr/>
        <p:txBody>
          <a:bodyPr/>
          <a:lstStyle/>
          <a:p>
            <a:r>
              <a:rPr lang="en-US"/>
              <a:t>Strategy: R&amp;D</a:t>
            </a:r>
          </a:p>
        </p:txBody>
      </p:sp>
      <p:sp>
        <p:nvSpPr>
          <p:cNvPr id="4" name="Content Placeholder 3">
            <a:extLst>
              <a:ext uri="{FF2B5EF4-FFF2-40B4-BE49-F238E27FC236}">
                <a16:creationId xmlns:a16="http://schemas.microsoft.com/office/drawing/2014/main" id="{BC5E37A7-D87B-CA3B-FE20-9B6E02EF05FC}"/>
              </a:ext>
            </a:extLst>
          </p:cNvPr>
          <p:cNvSpPr>
            <a:spLocks noGrp="1"/>
          </p:cNvSpPr>
          <p:nvPr>
            <p:ph sz="quarter" idx="10"/>
          </p:nvPr>
        </p:nvSpPr>
        <p:spPr/>
        <p:txBody>
          <a:bodyPr/>
          <a:lstStyle/>
          <a:p>
            <a:r>
              <a:rPr lang="en-US"/>
              <a:t>What key decisions must you make in this section?</a:t>
            </a:r>
          </a:p>
          <a:p>
            <a:r>
              <a:rPr lang="en-US"/>
              <a:t>What information can you learn in the reports?</a:t>
            </a:r>
          </a:p>
          <a:p>
            <a:r>
              <a:rPr lang="en-US"/>
              <a:t>How do you determine what price to set for your phones?</a:t>
            </a:r>
          </a:p>
        </p:txBody>
      </p:sp>
      <p:sp>
        <p:nvSpPr>
          <p:cNvPr id="5" name="Content Placeholder 4">
            <a:extLst>
              <a:ext uri="{FF2B5EF4-FFF2-40B4-BE49-F238E27FC236}">
                <a16:creationId xmlns:a16="http://schemas.microsoft.com/office/drawing/2014/main" id="{03567FAB-7A76-11C6-3DD3-9E50A02DDB66}"/>
              </a:ext>
            </a:extLst>
          </p:cNvPr>
          <p:cNvSpPr>
            <a:spLocks noGrp="1"/>
          </p:cNvSpPr>
          <p:nvPr>
            <p:ph sz="quarter" idx="11"/>
          </p:nvPr>
        </p:nvSpPr>
        <p:spPr/>
        <p:txBody>
          <a:bodyPr/>
          <a:lstStyle/>
          <a:p>
            <a:r>
              <a:rPr lang="en-US"/>
              <a:t>What key decisions must you make in this section?</a:t>
            </a:r>
          </a:p>
          <a:p>
            <a:r>
              <a:rPr lang="en-US"/>
              <a:t>What information can you learn in the reports?</a:t>
            </a:r>
          </a:p>
          <a:p>
            <a:r>
              <a:rPr lang="en-US"/>
              <a:t>How do you determine how to prioritize features?</a:t>
            </a:r>
          </a:p>
        </p:txBody>
      </p:sp>
      <p:sp>
        <p:nvSpPr>
          <p:cNvPr id="6" name="Text Placeholder 5">
            <a:extLst>
              <a:ext uri="{FF2B5EF4-FFF2-40B4-BE49-F238E27FC236}">
                <a16:creationId xmlns:a16="http://schemas.microsoft.com/office/drawing/2014/main" id="{4B1B394E-C647-31BB-440E-58A0F9C3603A}"/>
              </a:ext>
            </a:extLst>
          </p:cNvPr>
          <p:cNvSpPr>
            <a:spLocks noGrp="1"/>
          </p:cNvSpPr>
          <p:nvPr>
            <p:ph type="body" sz="quarter" idx="12"/>
          </p:nvPr>
        </p:nvSpPr>
        <p:spPr/>
        <p:txBody>
          <a:bodyPr/>
          <a:lstStyle/>
          <a:p>
            <a:r>
              <a:rPr lang="en-US"/>
              <a:t>Strategy: Production</a:t>
            </a:r>
          </a:p>
        </p:txBody>
      </p:sp>
    </p:spTree>
    <p:extLst>
      <p:ext uri="{BB962C8B-B14F-4D97-AF65-F5344CB8AC3E}">
        <p14:creationId xmlns:p14="http://schemas.microsoft.com/office/powerpoint/2010/main" val="12709612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A56BC4-50EC-7D41-754A-8AF235B52E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2590F2-0B1C-74E7-3A7E-058EEB1E4462}"/>
              </a:ext>
            </a:extLst>
          </p:cNvPr>
          <p:cNvSpPr>
            <a:spLocks noGrp="1"/>
          </p:cNvSpPr>
          <p:nvPr>
            <p:ph type="title"/>
          </p:nvPr>
        </p:nvSpPr>
        <p:spPr/>
        <p:txBody>
          <a:bodyPr/>
          <a:lstStyle/>
          <a:p>
            <a:r>
              <a:rPr lang="en-US"/>
              <a:t>Strategy: Marketing &amp; Sales</a:t>
            </a:r>
          </a:p>
        </p:txBody>
      </p:sp>
      <p:sp>
        <p:nvSpPr>
          <p:cNvPr id="8" name="Content Placeholder 7">
            <a:extLst>
              <a:ext uri="{FF2B5EF4-FFF2-40B4-BE49-F238E27FC236}">
                <a16:creationId xmlns:a16="http://schemas.microsoft.com/office/drawing/2014/main" id="{957B3323-A8B3-7AB2-7372-836827C3B534}"/>
              </a:ext>
            </a:extLst>
          </p:cNvPr>
          <p:cNvSpPr>
            <a:spLocks noGrp="1"/>
          </p:cNvSpPr>
          <p:nvPr>
            <p:ph sz="quarter" idx="11"/>
          </p:nvPr>
        </p:nvSpPr>
        <p:spPr/>
        <p:txBody>
          <a:bodyPr/>
          <a:lstStyle/>
          <a:p>
            <a:r>
              <a:rPr lang="en-US"/>
              <a:t>What key decisions must you make in this section?</a:t>
            </a:r>
          </a:p>
          <a:p>
            <a:r>
              <a:rPr lang="en-US"/>
              <a:t>What information can you learn in the reports?</a:t>
            </a:r>
          </a:p>
          <a:p>
            <a:r>
              <a:rPr lang="en-US"/>
              <a:t>How do you determine how many teams to distribute to work on different research tasks?</a:t>
            </a:r>
          </a:p>
          <a:p>
            <a:r>
              <a:rPr lang="en-US"/>
              <a:t>How do you prioritize advertising tasks?</a:t>
            </a:r>
          </a:p>
        </p:txBody>
      </p:sp>
      <p:sp>
        <p:nvSpPr>
          <p:cNvPr id="9" name="Text Placeholder 8">
            <a:extLst>
              <a:ext uri="{FF2B5EF4-FFF2-40B4-BE49-F238E27FC236}">
                <a16:creationId xmlns:a16="http://schemas.microsoft.com/office/drawing/2014/main" id="{B483AD3C-D392-2DBD-1ABC-6790410D6A36}"/>
              </a:ext>
            </a:extLst>
          </p:cNvPr>
          <p:cNvSpPr>
            <a:spLocks noGrp="1"/>
          </p:cNvSpPr>
          <p:nvPr>
            <p:ph type="body" sz="quarter" idx="12"/>
          </p:nvPr>
        </p:nvSpPr>
        <p:spPr/>
        <p:txBody>
          <a:bodyPr/>
          <a:lstStyle/>
          <a:p>
            <a:r>
              <a:rPr lang="en-US"/>
              <a:t>Strategy: CSR</a:t>
            </a:r>
          </a:p>
        </p:txBody>
      </p:sp>
      <p:sp>
        <p:nvSpPr>
          <p:cNvPr id="7" name="Content Placeholder 6">
            <a:extLst>
              <a:ext uri="{FF2B5EF4-FFF2-40B4-BE49-F238E27FC236}">
                <a16:creationId xmlns:a16="http://schemas.microsoft.com/office/drawing/2014/main" id="{839DE15E-8B98-AF41-1CAA-4985367E8FFC}"/>
              </a:ext>
            </a:extLst>
          </p:cNvPr>
          <p:cNvSpPr>
            <a:spLocks noGrp="1"/>
          </p:cNvSpPr>
          <p:nvPr>
            <p:ph sz="quarter" idx="10"/>
          </p:nvPr>
        </p:nvSpPr>
        <p:spPr/>
        <p:txBody>
          <a:bodyPr/>
          <a:lstStyle/>
          <a:p>
            <a:r>
              <a:rPr lang="en-US"/>
              <a:t>What key decisions must you make in this section?</a:t>
            </a:r>
          </a:p>
          <a:p>
            <a:r>
              <a:rPr lang="en-US"/>
              <a:t>What information can you learn in the reports?</a:t>
            </a:r>
          </a:p>
          <a:p>
            <a:r>
              <a:rPr lang="en-US"/>
              <a:t>How do you determine how much money to allocate to each CSR component?</a:t>
            </a:r>
          </a:p>
          <a:p>
            <a:r>
              <a:rPr lang="en-US"/>
              <a:t>Why is CSR important? How does it impact your company performance?</a:t>
            </a:r>
          </a:p>
        </p:txBody>
      </p:sp>
    </p:spTree>
    <p:extLst>
      <p:ext uri="{BB962C8B-B14F-4D97-AF65-F5344CB8AC3E}">
        <p14:creationId xmlns:p14="http://schemas.microsoft.com/office/powerpoint/2010/main" val="8871925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BF05225-CAC5-4B82-58BB-550730D8387F}"/>
              </a:ext>
            </a:extLst>
          </p:cNvPr>
          <p:cNvSpPr>
            <a:spLocks noGrp="1"/>
          </p:cNvSpPr>
          <p:nvPr>
            <p:ph type="body" sz="quarter" idx="11"/>
          </p:nvPr>
        </p:nvSpPr>
        <p:spPr>
          <a:xfrm>
            <a:off x="212725" y="4729796"/>
            <a:ext cx="6432550" cy="4222118"/>
          </a:xfrm>
        </p:spPr>
        <p:txBody>
          <a:bodyPr>
            <a:normAutofit/>
          </a:bodyPr>
          <a:lstStyle/>
          <a:p>
            <a:r>
              <a:rPr lang="en-US" sz="1600" dirty="0"/>
              <a:t>What would you do (what tabs would you review and what data would you look at) to determine how Twister Telecom began losing money and customers?</a:t>
            </a:r>
          </a:p>
          <a:p>
            <a:endParaRPr lang="en-US" sz="1600" dirty="0"/>
          </a:p>
          <a:p>
            <a:r>
              <a:rPr lang="en-US" sz="1600" dirty="0"/>
              <a:t>What would you advise Twister Telecom to do to improve their outcomes?</a:t>
            </a:r>
          </a:p>
        </p:txBody>
      </p:sp>
    </p:spTree>
    <p:extLst>
      <p:ext uri="{BB962C8B-B14F-4D97-AF65-F5344CB8AC3E}">
        <p14:creationId xmlns:p14="http://schemas.microsoft.com/office/powerpoint/2010/main" val="39993628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F50FB49F-38E6-5264-D06D-48041A280156}"/>
              </a:ext>
            </a:extLst>
          </p:cNvPr>
          <p:cNvSpPr>
            <a:spLocks noGrp="1"/>
          </p:cNvSpPr>
          <p:nvPr>
            <p:ph type="title"/>
          </p:nvPr>
        </p:nvSpPr>
        <p:spPr/>
        <p:txBody>
          <a:bodyPr/>
          <a:lstStyle/>
          <a:p>
            <a:r>
              <a:rPr lang="en-US"/>
              <a:t>Organization and Collaboration</a:t>
            </a:r>
          </a:p>
        </p:txBody>
      </p:sp>
      <p:sp>
        <p:nvSpPr>
          <p:cNvPr id="17" name="Text Placeholder 16">
            <a:extLst>
              <a:ext uri="{FF2B5EF4-FFF2-40B4-BE49-F238E27FC236}">
                <a16:creationId xmlns:a16="http://schemas.microsoft.com/office/drawing/2014/main" id="{3E2EFF1D-8308-B39C-BCAF-AE31B9FDC9AB}"/>
              </a:ext>
            </a:extLst>
          </p:cNvPr>
          <p:cNvSpPr>
            <a:spLocks noGrp="1"/>
          </p:cNvSpPr>
          <p:nvPr>
            <p:ph type="body" idx="1"/>
          </p:nvPr>
        </p:nvSpPr>
        <p:spPr/>
        <p:txBody>
          <a:bodyPr/>
          <a:lstStyle/>
          <a:p>
            <a:r>
              <a:rPr lang="en-US"/>
              <a:t>Include:</a:t>
            </a:r>
          </a:p>
          <a:p>
            <a:pPr marL="285750" indent="-285750">
              <a:buFont typeface="Arial" panose="020B0604020202020204" pitchFamily="34" charset="0"/>
              <a:buChar char="•"/>
            </a:pPr>
            <a:r>
              <a:rPr lang="en-US"/>
              <a:t>Overview of team structure</a:t>
            </a:r>
          </a:p>
          <a:p>
            <a:pPr marL="285750" indent="-285750">
              <a:buFont typeface="Arial" panose="020B0604020202020204" pitchFamily="34" charset="0"/>
              <a:buChar char="•"/>
            </a:pPr>
            <a:r>
              <a:rPr lang="en-US"/>
              <a:t>Delegation of duties</a:t>
            </a:r>
          </a:p>
          <a:p>
            <a:pPr marL="285750" indent="-285750">
              <a:buFont typeface="Arial" panose="020B0604020202020204" pitchFamily="34" charset="0"/>
              <a:buChar char="•"/>
            </a:pPr>
            <a:r>
              <a:rPr lang="en-US"/>
              <a:t>How did you work as a team to compete in the JA Titan Challenge?</a:t>
            </a:r>
          </a:p>
          <a:p>
            <a:pPr marL="285750" indent="-285750">
              <a:buFont typeface="Arial" panose="020B0604020202020204" pitchFamily="34" charset="0"/>
              <a:buChar char="•"/>
            </a:pPr>
            <a:r>
              <a:rPr lang="en-US"/>
              <a:t>What did each member of the team do during the competition</a:t>
            </a:r>
          </a:p>
          <a:p>
            <a:endParaRPr lang="en-US"/>
          </a:p>
        </p:txBody>
      </p:sp>
      <p:sp>
        <p:nvSpPr>
          <p:cNvPr id="11" name="Picture Placeholder 10">
            <a:extLst>
              <a:ext uri="{FF2B5EF4-FFF2-40B4-BE49-F238E27FC236}">
                <a16:creationId xmlns:a16="http://schemas.microsoft.com/office/drawing/2014/main" id="{971131FD-C363-F0B6-D4F0-99B102C19F23}"/>
              </a:ext>
            </a:extLst>
          </p:cNvPr>
          <p:cNvSpPr>
            <a:spLocks noGrp="1"/>
          </p:cNvSpPr>
          <p:nvPr>
            <p:ph type="pic" sz="quarter" idx="11"/>
          </p:nvPr>
        </p:nvSpPr>
        <p:spPr/>
        <p:txBody>
          <a:bodyPr/>
          <a:lstStyle/>
          <a:p>
            <a:endParaRPr lang="en-US"/>
          </a:p>
        </p:txBody>
      </p:sp>
      <p:sp>
        <p:nvSpPr>
          <p:cNvPr id="12" name="Picture Placeholder 11">
            <a:extLst>
              <a:ext uri="{FF2B5EF4-FFF2-40B4-BE49-F238E27FC236}">
                <a16:creationId xmlns:a16="http://schemas.microsoft.com/office/drawing/2014/main" id="{3113D749-F954-4CB1-D6C6-D27157C88EAF}"/>
              </a:ext>
            </a:extLst>
          </p:cNvPr>
          <p:cNvSpPr>
            <a:spLocks noGrp="1"/>
          </p:cNvSpPr>
          <p:nvPr>
            <p:ph type="pic" sz="quarter" idx="12"/>
          </p:nvPr>
        </p:nvSpPr>
        <p:spPr/>
        <p:txBody>
          <a:bodyPr/>
          <a:lstStyle/>
          <a:p>
            <a:endParaRPr lang="en-US"/>
          </a:p>
        </p:txBody>
      </p:sp>
    </p:spTree>
    <p:extLst>
      <p:ext uri="{BB962C8B-B14F-4D97-AF65-F5344CB8AC3E}">
        <p14:creationId xmlns:p14="http://schemas.microsoft.com/office/powerpoint/2010/main" val="15259552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F69A6-545F-E651-8859-EFF5892ED849}"/>
              </a:ext>
            </a:extLst>
          </p:cNvPr>
          <p:cNvSpPr>
            <a:spLocks noGrp="1"/>
          </p:cNvSpPr>
          <p:nvPr>
            <p:ph type="title"/>
          </p:nvPr>
        </p:nvSpPr>
        <p:spPr/>
        <p:txBody>
          <a:bodyPr>
            <a:normAutofit fontScale="90000"/>
          </a:bodyPr>
          <a:lstStyle/>
          <a:p>
            <a:r>
              <a:rPr lang="en-US"/>
              <a:t>Learning Experiences and Future Application</a:t>
            </a:r>
          </a:p>
        </p:txBody>
      </p:sp>
      <p:sp>
        <p:nvSpPr>
          <p:cNvPr id="3" name="Content Placeholder 2">
            <a:extLst>
              <a:ext uri="{FF2B5EF4-FFF2-40B4-BE49-F238E27FC236}">
                <a16:creationId xmlns:a16="http://schemas.microsoft.com/office/drawing/2014/main" id="{E88D0E0A-9979-E22F-5CFE-6C474A6D8CC3}"/>
              </a:ext>
            </a:extLst>
          </p:cNvPr>
          <p:cNvSpPr>
            <a:spLocks noGrp="1"/>
          </p:cNvSpPr>
          <p:nvPr>
            <p:ph idx="1"/>
          </p:nvPr>
        </p:nvSpPr>
        <p:spPr/>
        <p:txBody>
          <a:bodyPr>
            <a:normAutofit/>
          </a:bodyPr>
          <a:lstStyle/>
          <a:p>
            <a:r>
              <a:rPr lang="en-US"/>
              <a:t>What have you learned by participating in JA Titan? Share any successes, challenges, failures, or key learnings from your JA Titan experience.</a:t>
            </a:r>
          </a:p>
          <a:p>
            <a:r>
              <a:rPr lang="en-US"/>
              <a:t>How will you utilize what you have learned to make financial and career decisions in the future?</a:t>
            </a:r>
          </a:p>
          <a:p>
            <a:endParaRPr lang="en-US"/>
          </a:p>
          <a:p>
            <a:endParaRPr lang="en-US"/>
          </a:p>
          <a:p>
            <a:pPr marL="0" indent="0">
              <a:buNone/>
            </a:pPr>
            <a:r>
              <a:rPr lang="en-US" sz="1400" i="1"/>
              <a:t>This section can include take-aways from your classroom learning and your competition experience if relevant.</a:t>
            </a:r>
          </a:p>
        </p:txBody>
      </p:sp>
    </p:spTree>
    <p:extLst>
      <p:ext uri="{BB962C8B-B14F-4D97-AF65-F5344CB8AC3E}">
        <p14:creationId xmlns:p14="http://schemas.microsoft.com/office/powerpoint/2010/main" val="38829398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E11F479-4702-4CAD-4655-8B2BED8646ED}"/>
              </a:ext>
            </a:extLst>
          </p:cNvPr>
          <p:cNvSpPr>
            <a:spLocks noGrp="1"/>
          </p:cNvSpPr>
          <p:nvPr>
            <p:ph type="title"/>
          </p:nvPr>
        </p:nvSpPr>
        <p:spPr>
          <a:xfrm>
            <a:off x="256672" y="160420"/>
            <a:ext cx="6247190" cy="914400"/>
          </a:xfrm>
        </p:spPr>
        <p:txBody>
          <a:bodyPr/>
          <a:lstStyle/>
          <a:p>
            <a:r>
              <a:rPr lang="en-US">
                <a:solidFill>
                  <a:schemeClr val="bg1"/>
                </a:solidFill>
              </a:rPr>
              <a:t>Thank you/Wrap up</a:t>
            </a:r>
          </a:p>
        </p:txBody>
      </p:sp>
      <p:sp>
        <p:nvSpPr>
          <p:cNvPr id="2" name="Text Placeholder 5">
            <a:extLst>
              <a:ext uri="{FF2B5EF4-FFF2-40B4-BE49-F238E27FC236}">
                <a16:creationId xmlns:a16="http://schemas.microsoft.com/office/drawing/2014/main" id="{08A1C5D0-1F9D-B7E5-1588-0C0BFA2C6464}"/>
              </a:ext>
            </a:extLst>
          </p:cNvPr>
          <p:cNvSpPr txBox="1">
            <a:spLocks/>
          </p:cNvSpPr>
          <p:nvPr/>
        </p:nvSpPr>
        <p:spPr>
          <a:xfrm>
            <a:off x="378199" y="3498851"/>
            <a:ext cx="3577891" cy="1073149"/>
          </a:xfrm>
          <a:prstGeom prst="rect">
            <a:avLst/>
          </a:prstGeom>
        </p:spPr>
        <p:txBody>
          <a:bodyPr>
            <a:normAutofit/>
          </a:bodyPr>
          <a:lstStyle>
            <a:lvl1pPr marL="192868" indent="-192868" algn="l" defTabSz="257158" rtl="0" eaLnBrk="1" latinLnBrk="0" hangingPunct="1">
              <a:spcBef>
                <a:spcPct val="20000"/>
              </a:spcBef>
              <a:buFont typeface="Arial"/>
              <a:buChar char="•"/>
              <a:defRPr sz="1800" kern="1200">
                <a:solidFill>
                  <a:schemeClr val="tx2"/>
                </a:solidFill>
                <a:latin typeface="Montserrat Medium" pitchFamily="2" charset="0"/>
                <a:ea typeface="+mn-ea"/>
                <a:cs typeface="Arial"/>
              </a:defRPr>
            </a:lvl1pPr>
            <a:lvl2pPr marL="417882" indent="-160724" algn="l" defTabSz="257158" rtl="0" eaLnBrk="1" latinLnBrk="0" hangingPunct="1">
              <a:spcBef>
                <a:spcPct val="20000"/>
              </a:spcBef>
              <a:buFont typeface="Arial"/>
              <a:buChar char="–"/>
              <a:defRPr sz="1575" kern="1200">
                <a:solidFill>
                  <a:schemeClr val="tx2"/>
                </a:solidFill>
                <a:latin typeface="Montserrat Medium" pitchFamily="2" charset="0"/>
                <a:ea typeface="+mn-ea"/>
                <a:cs typeface="Arial"/>
              </a:defRPr>
            </a:lvl2pPr>
            <a:lvl3pPr marL="642894" indent="-128579" algn="l" defTabSz="257158" rtl="0" eaLnBrk="1" latinLnBrk="0" hangingPunct="1">
              <a:spcBef>
                <a:spcPct val="20000"/>
              </a:spcBef>
              <a:buFont typeface="Arial"/>
              <a:buChar char="•"/>
              <a:defRPr sz="1350" kern="1200">
                <a:solidFill>
                  <a:schemeClr val="tx2"/>
                </a:solidFill>
                <a:latin typeface="Montserrat Medium" pitchFamily="2" charset="0"/>
                <a:ea typeface="+mn-ea"/>
                <a:cs typeface="Arial"/>
              </a:defRPr>
            </a:lvl3pPr>
            <a:lvl4pPr marL="900052" indent="-128579" algn="l" defTabSz="257158" rtl="0" eaLnBrk="1" latinLnBrk="0" hangingPunct="1">
              <a:spcBef>
                <a:spcPct val="20000"/>
              </a:spcBef>
              <a:buFont typeface="Arial"/>
              <a:buChar char="–"/>
              <a:defRPr sz="1125" kern="1200">
                <a:solidFill>
                  <a:schemeClr val="tx2"/>
                </a:solidFill>
                <a:latin typeface="Montserrat Medium" pitchFamily="2" charset="0"/>
                <a:ea typeface="+mn-ea"/>
                <a:cs typeface="Arial"/>
              </a:defRPr>
            </a:lvl4pPr>
            <a:lvl5pPr marL="1157209" indent="-128579" algn="l" defTabSz="257158" rtl="0" eaLnBrk="1" latinLnBrk="0" hangingPunct="1">
              <a:spcBef>
                <a:spcPct val="20000"/>
              </a:spcBef>
              <a:buFont typeface="Arial"/>
              <a:buChar char="»"/>
              <a:defRPr sz="1125" kern="1200">
                <a:solidFill>
                  <a:schemeClr val="tx2"/>
                </a:solidFill>
                <a:latin typeface="Montserrat Medium" pitchFamily="2" charset="0"/>
                <a:ea typeface="+mn-ea"/>
                <a:cs typeface="Arial"/>
              </a:defRPr>
            </a:lvl5pPr>
            <a:lvl6pPr marL="1414366" indent="-128579" algn="l" defTabSz="257158" rtl="0" eaLnBrk="1" latinLnBrk="0" hangingPunct="1">
              <a:spcBef>
                <a:spcPct val="20000"/>
              </a:spcBef>
              <a:buFont typeface="Arial"/>
              <a:buChar char="•"/>
              <a:defRPr sz="1125" kern="1200">
                <a:solidFill>
                  <a:schemeClr val="tx1"/>
                </a:solidFill>
                <a:latin typeface="+mn-lt"/>
                <a:ea typeface="+mn-ea"/>
                <a:cs typeface="+mn-cs"/>
              </a:defRPr>
            </a:lvl6pPr>
            <a:lvl7pPr marL="1671524" indent="-128579" algn="l" defTabSz="257158" rtl="0" eaLnBrk="1" latinLnBrk="0" hangingPunct="1">
              <a:spcBef>
                <a:spcPct val="20000"/>
              </a:spcBef>
              <a:buFont typeface="Arial"/>
              <a:buChar char="•"/>
              <a:defRPr sz="1125" kern="1200">
                <a:solidFill>
                  <a:schemeClr val="tx1"/>
                </a:solidFill>
                <a:latin typeface="+mn-lt"/>
                <a:ea typeface="+mn-ea"/>
                <a:cs typeface="+mn-cs"/>
              </a:defRPr>
            </a:lvl7pPr>
            <a:lvl8pPr marL="1928683" indent="-128579" algn="l" defTabSz="257158" rtl="0" eaLnBrk="1" latinLnBrk="0" hangingPunct="1">
              <a:spcBef>
                <a:spcPct val="20000"/>
              </a:spcBef>
              <a:buFont typeface="Arial"/>
              <a:buChar char="•"/>
              <a:defRPr sz="1125" kern="1200">
                <a:solidFill>
                  <a:schemeClr val="tx1"/>
                </a:solidFill>
                <a:latin typeface="+mn-lt"/>
                <a:ea typeface="+mn-ea"/>
                <a:cs typeface="+mn-cs"/>
              </a:defRPr>
            </a:lvl8pPr>
            <a:lvl9pPr marL="2185841" indent="-128579" algn="l" defTabSz="257158" rtl="0" eaLnBrk="1" latinLnBrk="0" hangingPunct="1">
              <a:spcBef>
                <a:spcPct val="20000"/>
              </a:spcBef>
              <a:buFont typeface="Arial"/>
              <a:buChar char="•"/>
              <a:defRPr sz="1125" kern="1200">
                <a:solidFill>
                  <a:schemeClr val="tx1"/>
                </a:solidFill>
                <a:latin typeface="+mn-lt"/>
                <a:ea typeface="+mn-ea"/>
                <a:cs typeface="+mn-cs"/>
              </a:defRPr>
            </a:lvl9pPr>
          </a:lstStyle>
          <a:p>
            <a:endParaRPr lang="en-US" sz="1600"/>
          </a:p>
        </p:txBody>
      </p:sp>
      <p:sp>
        <p:nvSpPr>
          <p:cNvPr id="3" name="Title 1">
            <a:extLst>
              <a:ext uri="{FF2B5EF4-FFF2-40B4-BE49-F238E27FC236}">
                <a16:creationId xmlns:a16="http://schemas.microsoft.com/office/drawing/2014/main" id="{7E6EF155-FA62-4D8C-2FEE-61A4A4A2E036}"/>
              </a:ext>
            </a:extLst>
          </p:cNvPr>
          <p:cNvSpPr txBox="1">
            <a:spLocks/>
          </p:cNvSpPr>
          <p:nvPr/>
        </p:nvSpPr>
        <p:spPr>
          <a:xfrm>
            <a:off x="256672" y="1074820"/>
            <a:ext cx="6247190" cy="1213855"/>
          </a:xfrm>
          <a:prstGeom prst="rect">
            <a:avLst/>
          </a:prstGeom>
        </p:spPr>
        <p:txBody>
          <a:bodyPr vert="horz" lIns="91440" tIns="45720" rIns="91440" bIns="45720" rtlCol="0" anchor="t">
            <a:noAutofit/>
          </a:bodyPr>
          <a:lstStyle>
            <a:lvl1pPr algn="l" defTabSz="257158" rtl="0" eaLnBrk="1" latinLnBrk="0" hangingPunct="1">
              <a:spcBef>
                <a:spcPct val="0"/>
              </a:spcBef>
              <a:buNone/>
              <a:defRPr sz="2250" b="1" i="1" kern="1200">
                <a:solidFill>
                  <a:schemeClr val="bg1"/>
                </a:solidFill>
                <a:latin typeface="Montserrat ExtraBold" pitchFamily="2" charset="0"/>
                <a:ea typeface="+mj-ea"/>
                <a:cs typeface="Arial"/>
              </a:defRPr>
            </a:lvl1pPr>
          </a:lstStyle>
          <a:p>
            <a:r>
              <a:rPr lang="en-US" sz="2000" b="0">
                <a:latin typeface="Montserrat" pitchFamily="2" charset="0"/>
              </a:rPr>
              <a:t>And one more thing… showcase any final thoughts not captured in the previous sections of your report.</a:t>
            </a:r>
          </a:p>
          <a:p>
            <a:endParaRPr lang="en-US" sz="2000" b="0">
              <a:latin typeface="Montserrat" pitchFamily="2" charset="0"/>
            </a:endParaRPr>
          </a:p>
        </p:txBody>
      </p:sp>
    </p:spTree>
    <p:extLst>
      <p:ext uri="{BB962C8B-B14F-4D97-AF65-F5344CB8AC3E}">
        <p14:creationId xmlns:p14="http://schemas.microsoft.com/office/powerpoint/2010/main" val="2763958821"/>
      </p:ext>
    </p:extLst>
  </p:cSld>
  <p:clrMapOvr>
    <a:masterClrMapping/>
  </p:clrMapOvr>
</p:sld>
</file>

<file path=ppt/theme/theme1.xml><?xml version="1.0" encoding="utf-8"?>
<a:theme xmlns:a="http://schemas.openxmlformats.org/drawingml/2006/main" name="1_JA Updated Brand">
  <a:themeElements>
    <a:clrScheme name="Future Bound">
      <a:dk1>
        <a:sysClr val="windowText" lastClr="000000"/>
      </a:dk1>
      <a:lt1>
        <a:sysClr val="window" lastClr="FFFFFF"/>
      </a:lt1>
      <a:dk2>
        <a:srgbClr val="22404D"/>
      </a:dk2>
      <a:lt2>
        <a:srgbClr val="C3EDEF"/>
      </a:lt2>
      <a:accent1>
        <a:srgbClr val="8FC440"/>
      </a:accent1>
      <a:accent2>
        <a:srgbClr val="00C0CA"/>
      </a:accent2>
      <a:accent3>
        <a:srgbClr val="E3E24F"/>
      </a:accent3>
      <a:accent4>
        <a:srgbClr val="00763D"/>
      </a:accent4>
      <a:accent5>
        <a:srgbClr val="BBD153"/>
      </a:accent5>
      <a:accent6>
        <a:srgbClr val="F3F2B3"/>
      </a:accent6>
      <a:hlink>
        <a:srgbClr val="008B9C"/>
      </a:hlink>
      <a:folHlink>
        <a:srgbClr val="99D9DF"/>
      </a:folHlink>
    </a:clrScheme>
    <a:fontScheme name="Future Bound">
      <a:majorFont>
        <a:latin typeface="Montserrat ExtraLight"/>
        <a:ea typeface=""/>
        <a:cs typeface=""/>
      </a:majorFont>
      <a:minorFont>
        <a:latin typeface="Montserra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Social Innovation Challenge 2023_Submission Template" id="{0706907A-D77E-44BF-8E5D-82281B4FA605}" vid="{0ACEFEED-B111-4182-A358-D8584BBCBB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43306F1D6B0824FAFE086B36D0DEA6A" ma:contentTypeVersion="19" ma:contentTypeDescription="Create a new document." ma:contentTypeScope="" ma:versionID="5505de14f7da40b80c66cd9dc8b33fcd">
  <xsd:schema xmlns:xsd="http://www.w3.org/2001/XMLSchema" xmlns:xs="http://www.w3.org/2001/XMLSchema" xmlns:p="http://schemas.microsoft.com/office/2006/metadata/properties" xmlns:ns2="ba57bf65-4c72-4474-af1a-5e2fdb6eee2f" xmlns:ns3="4cef5530-effe-445b-8f14-664dde4878c2" targetNamespace="http://schemas.microsoft.com/office/2006/metadata/properties" ma:root="true" ma:fieldsID="57485b01b0b8230f2e11cfb169987e73" ns2:_="" ns3:_="">
    <xsd:import namespace="ba57bf65-4c72-4474-af1a-5e2fdb6eee2f"/>
    <xsd:import namespace="4cef5530-effe-445b-8f14-664dde4878c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LengthInSecond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a57bf65-4c72-4474-af1a-5e2fdb6eee2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LengthInSeconds" ma:index="12" nillable="true" ma:displayName="Length (seconds)" ma:internalName="MediaLengthInSeconds" ma:readOnly="true">
      <xsd:simpleType>
        <xsd:restriction base="dms:Unknown"/>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8e9b353d-99c6-47f6-9508-4376d5e70f7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cef5530-effe-445b-8f14-664dde4878c2"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3df4629f-a42b-44c3-8d6a-4b46f6d1c2f4}" ma:internalName="TaxCatchAll" ma:showField="CatchAllData" ma:web="4cef5530-effe-445b-8f14-664dde4878c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4cef5530-effe-445b-8f14-664dde4878c2">
      <UserInfo>
        <DisplayName>Beth Beene</DisplayName>
        <AccountId>33</AccountId>
        <AccountType/>
      </UserInfo>
    </SharedWithUsers>
    <TaxCatchAll xmlns="4cef5530-effe-445b-8f14-664dde4878c2" xsi:nil="true"/>
    <lcf76f155ced4ddcb4097134ff3c332f xmlns="ba57bf65-4c72-4474-af1a-5e2fdb6eee2f">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C8CD9CC-8DE0-4904-A6C0-EC557A576C67}">
  <ds:schemaRefs>
    <ds:schemaRef ds:uri="4cef5530-effe-445b-8f14-664dde4878c2"/>
    <ds:schemaRef ds:uri="ba57bf65-4c72-4474-af1a-5e2fdb6eee2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432AA787-9DD3-43CF-8093-F76F48AEEE26}">
  <ds:schemaRefs>
    <ds:schemaRef ds:uri="http://schemas.microsoft.com/office/2006/metadata/properties"/>
    <ds:schemaRef ds:uri="http://purl.org/dc/dcmitype/"/>
    <ds:schemaRef ds:uri="http://purl.org/dc/elements/1.1/"/>
    <ds:schemaRef ds:uri="http://purl.org/dc/terms/"/>
    <ds:schemaRef ds:uri="http://schemas.microsoft.com/office/infopath/2007/PartnerControls"/>
    <ds:schemaRef ds:uri="ba57bf65-4c72-4474-af1a-5e2fdb6eee2f"/>
    <ds:schemaRef ds:uri="http://schemas.microsoft.com/office/2006/documentManagement/types"/>
    <ds:schemaRef ds:uri="http://schemas.openxmlformats.org/package/2006/metadata/core-properties"/>
    <ds:schemaRef ds:uri="4cef5530-effe-445b-8f14-664dde4878c2"/>
    <ds:schemaRef ds:uri="http://www.w3.org/XML/1998/namespace"/>
  </ds:schemaRefs>
</ds:datastoreItem>
</file>

<file path=customXml/itemProps3.xml><?xml version="1.0" encoding="utf-8"?>
<ds:datastoreItem xmlns:ds="http://schemas.openxmlformats.org/officeDocument/2006/customXml" ds:itemID="{645D194E-5498-4828-9BC5-25AAA5671B2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JA Updated Brand</Template>
  <TotalTime>0</TotalTime>
  <Words>716</Words>
  <Application>Microsoft Office PowerPoint</Application>
  <PresentationFormat>Letter Paper (8.5x11 in)</PresentationFormat>
  <Paragraphs>58</Paragraphs>
  <Slides>8</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Arial</vt:lpstr>
      <vt:lpstr>Calibri</vt:lpstr>
      <vt:lpstr>Montserrat</vt:lpstr>
      <vt:lpstr>Montserrat ExtraBold</vt:lpstr>
      <vt:lpstr>Montserrat Medium</vt:lpstr>
      <vt:lpstr>Open Sans</vt:lpstr>
      <vt:lpstr>1_JA Updated Brand</vt:lpstr>
      <vt:lpstr>PowerPoint Presentation</vt:lpstr>
      <vt:lpstr>Team Name School Name JA Area Team Members</vt:lpstr>
      <vt:lpstr>Strategy: R&amp;D</vt:lpstr>
      <vt:lpstr>Strategy: Marketing &amp; Sales</vt:lpstr>
      <vt:lpstr>PowerPoint Presentation</vt:lpstr>
      <vt:lpstr>Organization and Collaboration</vt:lpstr>
      <vt:lpstr>Learning Experiences and Future Application</vt:lpstr>
      <vt:lpstr>Thank you/Wrap up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Brittney McDonald-Lantzer</dc:creator>
  <cp:lastModifiedBy>Meg Chapman</cp:lastModifiedBy>
  <cp:revision>1</cp:revision>
  <cp:lastPrinted>2025-12-04T18:59:59Z</cp:lastPrinted>
  <dcterms:created xsi:type="dcterms:W3CDTF">2023-09-19T18:17:23Z</dcterms:created>
  <dcterms:modified xsi:type="dcterms:W3CDTF">2025-12-04T21:24:48Z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0x010100043306F1D6B0824FAFE086B36D0DEA6A</vt:lpwstr>
  </property>
</Properties>
</file>