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jPjMYGiSInxFhkeZ7p5lj2MuLiO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indi Cohn" initials="CC" lastIdx="2" clrIdx="0">
    <p:extLst>
      <p:ext uri="{19B8F6BF-5375-455C-9EA6-DF929625EA0E}">
        <p15:presenceInfo xmlns:p15="http://schemas.microsoft.com/office/powerpoint/2012/main" userId="553162ff585451a3" providerId="Windows Live"/>
      </p:ext>
    </p:extLst>
  </p:cmAuthor>
  <p:cmAuthor id="2" name="anna day" initials="ad" lastIdx="1" clrIdx="1">
    <p:extLst>
      <p:ext uri="{19B8F6BF-5375-455C-9EA6-DF929625EA0E}">
        <p15:presenceInfo xmlns:p15="http://schemas.microsoft.com/office/powerpoint/2012/main" userId="41fc278fa5aebd2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84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a Connor" userId="5b2ab772-0998-4e60-932f-4fe4a49fa126" providerId="ADAL" clId="{4470BAE6-AA89-4A57-8556-791C820DAD8C}"/>
    <pc:docChg chg="undo custSel delSld modSld">
      <pc:chgData name="Lisa Connor" userId="5b2ab772-0998-4e60-932f-4fe4a49fa126" providerId="ADAL" clId="{4470BAE6-AA89-4A57-8556-791C820DAD8C}" dt="2023-12-15T03:54:57.528" v="442" actId="20577"/>
      <pc:docMkLst>
        <pc:docMk/>
      </pc:docMkLst>
      <pc:sldChg chg="modSp mod">
        <pc:chgData name="Lisa Connor" userId="5b2ab772-0998-4e60-932f-4fe4a49fa126" providerId="ADAL" clId="{4470BAE6-AA89-4A57-8556-791C820DAD8C}" dt="2023-12-15T02:06:03.807" v="2"/>
        <pc:sldMkLst>
          <pc:docMk/>
          <pc:sldMk cId="0" sldId="256"/>
        </pc:sldMkLst>
        <pc:spChg chg="mod">
          <ac:chgData name="Lisa Connor" userId="5b2ab772-0998-4e60-932f-4fe4a49fa126" providerId="ADAL" clId="{4470BAE6-AA89-4A57-8556-791C820DAD8C}" dt="2023-12-15T02:06:03.807" v="2"/>
          <ac:spMkLst>
            <pc:docMk/>
            <pc:sldMk cId="0" sldId="256"/>
            <ac:spMk id="85" creationId="{00000000-0000-0000-0000-000000000000}"/>
          </ac:spMkLst>
        </pc:spChg>
      </pc:sldChg>
      <pc:sldChg chg="delSp modSp mod">
        <pc:chgData name="Lisa Connor" userId="5b2ab772-0998-4e60-932f-4fe4a49fa126" providerId="ADAL" clId="{4470BAE6-AA89-4A57-8556-791C820DAD8C}" dt="2023-12-15T02:07:19.823" v="7" actId="1076"/>
        <pc:sldMkLst>
          <pc:docMk/>
          <pc:sldMk cId="0" sldId="259"/>
        </pc:sldMkLst>
        <pc:spChg chg="del">
          <ac:chgData name="Lisa Connor" userId="5b2ab772-0998-4e60-932f-4fe4a49fa126" providerId="ADAL" clId="{4470BAE6-AA89-4A57-8556-791C820DAD8C}" dt="2023-12-15T02:07:09.895" v="5" actId="478"/>
          <ac:spMkLst>
            <pc:docMk/>
            <pc:sldMk cId="0" sldId="259"/>
            <ac:spMk id="110" creationId="{00000000-0000-0000-0000-000000000000}"/>
          </ac:spMkLst>
        </pc:spChg>
        <pc:spChg chg="del">
          <ac:chgData name="Lisa Connor" userId="5b2ab772-0998-4e60-932f-4fe4a49fa126" providerId="ADAL" clId="{4470BAE6-AA89-4A57-8556-791C820DAD8C}" dt="2023-12-15T02:07:07.721" v="4" actId="478"/>
          <ac:spMkLst>
            <pc:docMk/>
            <pc:sldMk cId="0" sldId="259"/>
            <ac:spMk id="111" creationId="{00000000-0000-0000-0000-000000000000}"/>
          </ac:spMkLst>
        </pc:spChg>
        <pc:spChg chg="mod">
          <ac:chgData name="Lisa Connor" userId="5b2ab772-0998-4e60-932f-4fe4a49fa126" providerId="ADAL" clId="{4470BAE6-AA89-4A57-8556-791C820DAD8C}" dt="2023-12-15T02:07:17.018" v="6" actId="1076"/>
          <ac:spMkLst>
            <pc:docMk/>
            <pc:sldMk cId="0" sldId="259"/>
            <ac:spMk id="112" creationId="{00000000-0000-0000-0000-000000000000}"/>
          </ac:spMkLst>
        </pc:spChg>
        <pc:spChg chg="mod">
          <ac:chgData name="Lisa Connor" userId="5b2ab772-0998-4e60-932f-4fe4a49fa126" providerId="ADAL" clId="{4470BAE6-AA89-4A57-8556-791C820DAD8C}" dt="2023-12-15T02:07:19.823" v="7" actId="1076"/>
          <ac:spMkLst>
            <pc:docMk/>
            <pc:sldMk cId="0" sldId="259"/>
            <ac:spMk id="113" creationId="{00000000-0000-0000-0000-000000000000}"/>
          </ac:spMkLst>
        </pc:spChg>
      </pc:sldChg>
      <pc:sldChg chg="del">
        <pc:chgData name="Lisa Connor" userId="5b2ab772-0998-4e60-932f-4fe4a49fa126" providerId="ADAL" clId="{4470BAE6-AA89-4A57-8556-791C820DAD8C}" dt="2023-12-15T02:07:01.734" v="3" actId="2696"/>
        <pc:sldMkLst>
          <pc:docMk/>
          <pc:sldMk cId="0" sldId="260"/>
        </pc:sldMkLst>
      </pc:sldChg>
      <pc:sldChg chg="modSp mod">
        <pc:chgData name="Lisa Connor" userId="5b2ab772-0998-4e60-932f-4fe4a49fa126" providerId="ADAL" clId="{4470BAE6-AA89-4A57-8556-791C820DAD8C}" dt="2023-12-15T02:13:04.084" v="8" actId="20577"/>
        <pc:sldMkLst>
          <pc:docMk/>
          <pc:sldMk cId="0" sldId="263"/>
        </pc:sldMkLst>
        <pc:spChg chg="mod">
          <ac:chgData name="Lisa Connor" userId="5b2ab772-0998-4e60-932f-4fe4a49fa126" providerId="ADAL" clId="{4470BAE6-AA89-4A57-8556-791C820DAD8C}" dt="2023-12-15T02:13:04.084" v="8" actId="20577"/>
          <ac:spMkLst>
            <pc:docMk/>
            <pc:sldMk cId="0" sldId="263"/>
            <ac:spMk id="144" creationId="{00000000-0000-0000-0000-000000000000}"/>
          </ac:spMkLst>
        </pc:spChg>
      </pc:sldChg>
      <pc:sldChg chg="modSp mod">
        <pc:chgData name="Lisa Connor" userId="5b2ab772-0998-4e60-932f-4fe4a49fa126" providerId="ADAL" clId="{4470BAE6-AA89-4A57-8556-791C820DAD8C}" dt="2023-12-15T02:39:20.305" v="90" actId="20577"/>
        <pc:sldMkLst>
          <pc:docMk/>
          <pc:sldMk cId="0" sldId="264"/>
        </pc:sldMkLst>
        <pc:spChg chg="mod">
          <ac:chgData name="Lisa Connor" userId="5b2ab772-0998-4e60-932f-4fe4a49fa126" providerId="ADAL" clId="{4470BAE6-AA89-4A57-8556-791C820DAD8C}" dt="2023-12-15T02:39:20.305" v="90" actId="20577"/>
          <ac:spMkLst>
            <pc:docMk/>
            <pc:sldMk cId="0" sldId="264"/>
            <ac:spMk id="153" creationId="{00000000-0000-0000-0000-000000000000}"/>
          </ac:spMkLst>
        </pc:spChg>
      </pc:sldChg>
      <pc:sldChg chg="modSp mod">
        <pc:chgData name="Lisa Connor" userId="5b2ab772-0998-4e60-932f-4fe4a49fa126" providerId="ADAL" clId="{4470BAE6-AA89-4A57-8556-791C820DAD8C}" dt="2023-12-15T02:16:01.975" v="76" actId="14100"/>
        <pc:sldMkLst>
          <pc:docMk/>
          <pc:sldMk cId="0" sldId="266"/>
        </pc:sldMkLst>
        <pc:spChg chg="mod">
          <ac:chgData name="Lisa Connor" userId="5b2ab772-0998-4e60-932f-4fe4a49fa126" providerId="ADAL" clId="{4470BAE6-AA89-4A57-8556-791C820DAD8C}" dt="2023-12-15T02:16:01.975" v="76" actId="14100"/>
          <ac:spMkLst>
            <pc:docMk/>
            <pc:sldMk cId="0" sldId="266"/>
            <ac:spMk id="175" creationId="{00000000-0000-0000-0000-000000000000}"/>
          </ac:spMkLst>
        </pc:spChg>
        <pc:spChg chg="mod">
          <ac:chgData name="Lisa Connor" userId="5b2ab772-0998-4e60-932f-4fe4a49fa126" providerId="ADAL" clId="{4470BAE6-AA89-4A57-8556-791C820DAD8C}" dt="2023-12-15T02:14:05.558" v="22" actId="20577"/>
          <ac:spMkLst>
            <pc:docMk/>
            <pc:sldMk cId="0" sldId="266"/>
            <ac:spMk id="176" creationId="{00000000-0000-0000-0000-000000000000}"/>
          </ac:spMkLst>
        </pc:spChg>
      </pc:sldChg>
      <pc:sldChg chg="modSp mod">
        <pc:chgData name="Lisa Connor" userId="5b2ab772-0998-4e60-932f-4fe4a49fa126" providerId="ADAL" clId="{4470BAE6-AA89-4A57-8556-791C820DAD8C}" dt="2023-12-15T02:35:44.224" v="89" actId="14100"/>
        <pc:sldMkLst>
          <pc:docMk/>
          <pc:sldMk cId="0" sldId="267"/>
        </pc:sldMkLst>
        <pc:spChg chg="mod">
          <ac:chgData name="Lisa Connor" userId="5b2ab772-0998-4e60-932f-4fe4a49fa126" providerId="ADAL" clId="{4470BAE6-AA89-4A57-8556-791C820DAD8C}" dt="2023-12-15T02:35:44.224" v="89" actId="14100"/>
          <ac:spMkLst>
            <pc:docMk/>
            <pc:sldMk cId="0" sldId="267"/>
            <ac:spMk id="182" creationId="{00000000-0000-0000-0000-000000000000}"/>
          </ac:spMkLst>
        </pc:spChg>
        <pc:spChg chg="mod">
          <ac:chgData name="Lisa Connor" userId="5b2ab772-0998-4e60-932f-4fe4a49fa126" providerId="ADAL" clId="{4470BAE6-AA89-4A57-8556-791C820DAD8C}" dt="2023-12-15T02:35:39.171" v="88" actId="14100"/>
          <ac:spMkLst>
            <pc:docMk/>
            <pc:sldMk cId="0" sldId="267"/>
            <ac:spMk id="183" creationId="{00000000-0000-0000-0000-000000000000}"/>
          </ac:spMkLst>
        </pc:spChg>
      </pc:sldChg>
      <pc:sldChg chg="modSp mod">
        <pc:chgData name="Lisa Connor" userId="5b2ab772-0998-4e60-932f-4fe4a49fa126" providerId="ADAL" clId="{4470BAE6-AA89-4A57-8556-791C820DAD8C}" dt="2023-12-15T03:54:57.528" v="442" actId="20577"/>
        <pc:sldMkLst>
          <pc:docMk/>
          <pc:sldMk cId="0" sldId="269"/>
        </pc:sldMkLst>
        <pc:spChg chg="mod">
          <ac:chgData name="Lisa Connor" userId="5b2ab772-0998-4e60-932f-4fe4a49fa126" providerId="ADAL" clId="{4470BAE6-AA89-4A57-8556-791C820DAD8C}" dt="2023-12-15T02:47:20.871" v="96" actId="20577"/>
          <ac:spMkLst>
            <pc:docMk/>
            <pc:sldMk cId="0" sldId="269"/>
            <ac:spMk id="218" creationId="{00000000-0000-0000-0000-000000000000}"/>
          </ac:spMkLst>
        </pc:spChg>
        <pc:spChg chg="mod">
          <ac:chgData name="Lisa Connor" userId="5b2ab772-0998-4e60-932f-4fe4a49fa126" providerId="ADAL" clId="{4470BAE6-AA89-4A57-8556-791C820DAD8C}" dt="2023-12-15T03:25:07.304" v="139" actId="20577"/>
          <ac:spMkLst>
            <pc:docMk/>
            <pc:sldMk cId="0" sldId="269"/>
            <ac:spMk id="227" creationId="{00000000-0000-0000-0000-000000000000}"/>
          </ac:spMkLst>
        </pc:spChg>
        <pc:spChg chg="mod">
          <ac:chgData name="Lisa Connor" userId="5b2ab772-0998-4e60-932f-4fe4a49fa126" providerId="ADAL" clId="{4470BAE6-AA89-4A57-8556-791C820DAD8C}" dt="2023-12-15T03:24:20.711" v="119" actId="20577"/>
          <ac:spMkLst>
            <pc:docMk/>
            <pc:sldMk cId="0" sldId="269"/>
            <ac:spMk id="228" creationId="{00000000-0000-0000-0000-000000000000}"/>
          </ac:spMkLst>
        </pc:spChg>
        <pc:spChg chg="mod">
          <ac:chgData name="Lisa Connor" userId="5b2ab772-0998-4e60-932f-4fe4a49fa126" providerId="ADAL" clId="{4470BAE6-AA89-4A57-8556-791C820DAD8C}" dt="2023-12-15T03:27:34.177" v="336" actId="20577"/>
          <ac:spMkLst>
            <pc:docMk/>
            <pc:sldMk cId="0" sldId="269"/>
            <ac:spMk id="230" creationId="{00000000-0000-0000-0000-000000000000}"/>
          </ac:spMkLst>
        </pc:spChg>
        <pc:spChg chg="mod">
          <ac:chgData name="Lisa Connor" userId="5b2ab772-0998-4e60-932f-4fe4a49fa126" providerId="ADAL" clId="{4470BAE6-AA89-4A57-8556-791C820DAD8C}" dt="2023-12-15T03:27:37.072" v="338" actId="20577"/>
          <ac:spMkLst>
            <pc:docMk/>
            <pc:sldMk cId="0" sldId="269"/>
            <ac:spMk id="231" creationId="{00000000-0000-0000-0000-000000000000}"/>
          </ac:spMkLst>
        </pc:spChg>
        <pc:spChg chg="mod">
          <ac:chgData name="Lisa Connor" userId="5b2ab772-0998-4e60-932f-4fe4a49fa126" providerId="ADAL" clId="{4470BAE6-AA89-4A57-8556-791C820DAD8C}" dt="2023-12-15T03:27:40.265" v="340" actId="20577"/>
          <ac:spMkLst>
            <pc:docMk/>
            <pc:sldMk cId="0" sldId="269"/>
            <ac:spMk id="232" creationId="{00000000-0000-0000-0000-000000000000}"/>
          </ac:spMkLst>
        </pc:spChg>
        <pc:spChg chg="mod">
          <ac:chgData name="Lisa Connor" userId="5b2ab772-0998-4e60-932f-4fe4a49fa126" providerId="ADAL" clId="{4470BAE6-AA89-4A57-8556-791C820DAD8C}" dt="2023-12-15T03:54:57.528" v="442" actId="20577"/>
          <ac:spMkLst>
            <pc:docMk/>
            <pc:sldMk cId="0" sldId="269"/>
            <ac:spMk id="233" creationId="{00000000-0000-0000-0000-000000000000}"/>
          </ac:spMkLst>
        </pc:spChg>
        <pc:spChg chg="mod">
          <ac:chgData name="Lisa Connor" userId="5b2ab772-0998-4e60-932f-4fe4a49fa126" providerId="ADAL" clId="{4470BAE6-AA89-4A57-8556-791C820DAD8C}" dt="2023-12-15T03:25:19.039" v="160" actId="20577"/>
          <ac:spMkLst>
            <pc:docMk/>
            <pc:sldMk cId="0" sldId="269"/>
            <ac:spMk id="235" creationId="{00000000-0000-0000-0000-000000000000}"/>
          </ac:spMkLst>
        </pc:spChg>
        <pc:spChg chg="mod">
          <ac:chgData name="Lisa Connor" userId="5b2ab772-0998-4e60-932f-4fe4a49fa126" providerId="ADAL" clId="{4470BAE6-AA89-4A57-8556-791C820DAD8C}" dt="2023-12-15T03:27:58.837" v="350" actId="1076"/>
          <ac:spMkLst>
            <pc:docMk/>
            <pc:sldMk cId="0" sldId="269"/>
            <ac:spMk id="236" creationId="{00000000-0000-0000-0000-000000000000}"/>
          </ac:spMkLst>
        </pc:spChg>
        <pc:spChg chg="mod">
          <ac:chgData name="Lisa Connor" userId="5b2ab772-0998-4e60-932f-4fe4a49fa126" providerId="ADAL" clId="{4470BAE6-AA89-4A57-8556-791C820DAD8C}" dt="2023-12-15T03:26:00.656" v="220" actId="20577"/>
          <ac:spMkLst>
            <pc:docMk/>
            <pc:sldMk cId="0" sldId="269"/>
            <ac:spMk id="237" creationId="{00000000-0000-0000-0000-000000000000}"/>
          </ac:spMkLst>
        </pc:spChg>
        <pc:spChg chg="mod">
          <ac:chgData name="Lisa Connor" userId="5b2ab772-0998-4e60-932f-4fe4a49fa126" providerId="ADAL" clId="{4470BAE6-AA89-4A57-8556-791C820DAD8C}" dt="2023-12-15T03:26:10.232" v="229" actId="20577"/>
          <ac:spMkLst>
            <pc:docMk/>
            <pc:sldMk cId="0" sldId="269"/>
            <ac:spMk id="238" creationId="{00000000-0000-0000-0000-000000000000}"/>
          </ac:spMkLst>
        </pc:spChg>
      </pc:sldChg>
      <pc:sldChg chg="modSp mod">
        <pc:chgData name="Lisa Connor" userId="5b2ab772-0998-4e60-932f-4fe4a49fa126" providerId="ADAL" clId="{4470BAE6-AA89-4A57-8556-791C820DAD8C}" dt="2023-12-15T03:29:15.703" v="364" actId="20577"/>
        <pc:sldMkLst>
          <pc:docMk/>
          <pc:sldMk cId="0" sldId="270"/>
        </pc:sldMkLst>
        <pc:spChg chg="mod">
          <ac:chgData name="Lisa Connor" userId="5b2ab772-0998-4e60-932f-4fe4a49fa126" providerId="ADAL" clId="{4470BAE6-AA89-4A57-8556-791C820DAD8C}" dt="2023-12-15T03:29:15.703" v="364" actId="20577"/>
          <ac:spMkLst>
            <pc:docMk/>
            <pc:sldMk cId="0" sldId="270"/>
            <ac:spMk id="244" creationId="{00000000-0000-0000-0000-000000000000}"/>
          </ac:spMkLst>
        </pc:spChg>
      </pc:sldChg>
      <pc:sldChg chg="del">
        <pc:chgData name="Lisa Connor" userId="5b2ab772-0998-4e60-932f-4fe4a49fa126" providerId="ADAL" clId="{4470BAE6-AA89-4A57-8556-791C820DAD8C}" dt="2023-12-15T03:32:37.022" v="365" actId="2696"/>
        <pc:sldMkLst>
          <pc:docMk/>
          <pc:sldMk cId="0" sldId="271"/>
        </pc:sldMkLst>
      </pc:sldChg>
      <pc:sldChg chg="addSp delSp modSp mod">
        <pc:chgData name="Lisa Connor" userId="5b2ab772-0998-4e60-932f-4fe4a49fa126" providerId="ADAL" clId="{4470BAE6-AA89-4A57-8556-791C820DAD8C}" dt="2023-12-15T03:52:11.950" v="430" actId="1076"/>
        <pc:sldMkLst>
          <pc:docMk/>
          <pc:sldMk cId="0" sldId="272"/>
        </pc:sldMkLst>
        <pc:spChg chg="add del mod">
          <ac:chgData name="Lisa Connor" userId="5b2ab772-0998-4e60-932f-4fe4a49fa126" providerId="ADAL" clId="{4470BAE6-AA89-4A57-8556-791C820DAD8C}" dt="2023-12-15T03:52:07.153" v="429" actId="478"/>
          <ac:spMkLst>
            <pc:docMk/>
            <pc:sldMk cId="0" sldId="272"/>
            <ac:spMk id="3" creationId="{16BC0B3B-436E-17A3-CB84-1C88CCF300A0}"/>
          </ac:spMkLst>
        </pc:spChg>
        <pc:spChg chg="del">
          <ac:chgData name="Lisa Connor" userId="5b2ab772-0998-4e60-932f-4fe4a49fa126" providerId="ADAL" clId="{4470BAE6-AA89-4A57-8556-791C820DAD8C}" dt="2023-12-15T03:52:04.422" v="428" actId="478"/>
          <ac:spMkLst>
            <pc:docMk/>
            <pc:sldMk cId="0" sldId="272"/>
            <ac:spMk id="258" creationId="{00000000-0000-0000-0000-000000000000}"/>
          </ac:spMkLst>
        </pc:spChg>
        <pc:spChg chg="mod">
          <ac:chgData name="Lisa Connor" userId="5b2ab772-0998-4e60-932f-4fe4a49fa126" providerId="ADAL" clId="{4470BAE6-AA89-4A57-8556-791C820DAD8C}" dt="2023-12-15T03:51:56.919" v="427" actId="20577"/>
          <ac:spMkLst>
            <pc:docMk/>
            <pc:sldMk cId="0" sldId="272"/>
            <ac:spMk id="259" creationId="{00000000-0000-0000-0000-000000000000}"/>
          </ac:spMkLst>
        </pc:spChg>
        <pc:spChg chg="mod">
          <ac:chgData name="Lisa Connor" userId="5b2ab772-0998-4e60-932f-4fe4a49fa126" providerId="ADAL" clId="{4470BAE6-AA89-4A57-8556-791C820DAD8C}" dt="2023-12-15T03:52:11.950" v="430" actId="1076"/>
          <ac:spMkLst>
            <pc:docMk/>
            <pc:sldMk cId="0" sldId="272"/>
            <ac:spMk id="261" creationId="{00000000-0000-0000-0000-000000000000}"/>
          </ac:spMkLst>
        </pc:spChg>
      </pc:sldChg>
      <pc:sldChg chg="modSp mod">
        <pc:chgData name="Lisa Connor" userId="5b2ab772-0998-4e60-932f-4fe4a49fa126" providerId="ADAL" clId="{4470BAE6-AA89-4A57-8556-791C820DAD8C}" dt="2023-12-15T03:53:55.010" v="439" actId="20577"/>
        <pc:sldMkLst>
          <pc:docMk/>
          <pc:sldMk cId="0" sldId="274"/>
        </pc:sldMkLst>
        <pc:spChg chg="mod">
          <ac:chgData name="Lisa Connor" userId="5b2ab772-0998-4e60-932f-4fe4a49fa126" providerId="ADAL" clId="{4470BAE6-AA89-4A57-8556-791C820DAD8C}" dt="2023-12-15T03:53:55.010" v="439" actId="20577"/>
          <ac:spMkLst>
            <pc:docMk/>
            <pc:sldMk cId="0" sldId="274"/>
            <ac:spMk id="27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-slide">
  <p:cSld name="1_title-slid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1"/>
          <p:cNvSpPr>
            <a:spLocks noGrp="1"/>
          </p:cNvSpPr>
          <p:nvPr>
            <p:ph type="pic" idx="2"/>
          </p:nvPr>
        </p:nvSpPr>
        <p:spPr>
          <a:xfrm>
            <a:off x="0" y="-6232"/>
            <a:ext cx="12192000" cy="4787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1005825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E9EA2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9E9EA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1"/>
          <p:cNvSpPr/>
          <p:nvPr/>
        </p:nvSpPr>
        <p:spPr>
          <a:xfrm>
            <a:off x="0" y="4781724"/>
            <a:ext cx="12192000" cy="2076277"/>
          </a:xfrm>
          <a:prstGeom prst="rect">
            <a:avLst/>
          </a:prstGeom>
          <a:solidFill>
            <a:srgbClr val="3939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21"/>
          <p:cNvSpPr txBox="1">
            <a:spLocks noGrp="1"/>
          </p:cNvSpPr>
          <p:nvPr>
            <p:ph type="ctrTitle"/>
          </p:nvPr>
        </p:nvSpPr>
        <p:spPr>
          <a:xfrm>
            <a:off x="2640678" y="5687254"/>
            <a:ext cx="8877406" cy="596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800"/>
              <a:buFont typeface="Open Sans Light"/>
              <a:buNone/>
              <a:defRPr sz="3800">
                <a:solidFill>
                  <a:srgbClr val="F2F2F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1"/>
          <p:cNvSpPr txBox="1">
            <a:spLocks noGrp="1"/>
          </p:cNvSpPr>
          <p:nvPr>
            <p:ph type="body" idx="1"/>
          </p:nvPr>
        </p:nvSpPr>
        <p:spPr>
          <a:xfrm>
            <a:off x="2691012" y="5322561"/>
            <a:ext cx="8827072" cy="384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FBFBF"/>
              </a:buClr>
              <a:buSzPts val="1400"/>
              <a:buFont typeface="Open Sans"/>
              <a:buNone/>
              <a:defRPr sz="1400">
                <a:solidFill>
                  <a:srgbClr val="BFBFB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5" name="Google Shape;15;p21"/>
          <p:cNvCxnSpPr/>
          <p:nvPr/>
        </p:nvCxnSpPr>
        <p:spPr>
          <a:xfrm>
            <a:off x="0" y="4796404"/>
            <a:ext cx="12192000" cy="0"/>
          </a:xfrm>
          <a:prstGeom prst="straightConnector1">
            <a:avLst/>
          </a:prstGeom>
          <a:noFill/>
          <a:ln w="38100" cap="flat" cmpd="sng">
            <a:solidFill>
              <a:srgbClr val="2D9B9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" name="Google Shape;16;p21"/>
          <p:cNvSpPr txBox="1"/>
          <p:nvPr/>
        </p:nvSpPr>
        <p:spPr>
          <a:xfrm>
            <a:off x="4440195" y="6581002"/>
            <a:ext cx="331161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 b="0" i="0" u="none" strike="noStrike" cap="none">
                <a:solidFill>
                  <a:srgbClr val="6E6E6E"/>
                </a:solidFill>
                <a:latin typeface="Open Sans"/>
                <a:ea typeface="Open Sans"/>
                <a:cs typeface="Open Sans"/>
                <a:sym typeface="Open Sans"/>
              </a:rPr>
              <a:t>© Junior Achievement USA</a:t>
            </a:r>
            <a:r>
              <a:rPr lang="en-US" sz="600" b="0" i="0" u="none" strike="noStrike" cap="none" baseline="30000">
                <a:solidFill>
                  <a:srgbClr val="6E6E6E"/>
                </a:solidFill>
                <a:latin typeface="Open Sans"/>
                <a:ea typeface="Open Sans"/>
                <a:cs typeface="Open Sans"/>
                <a:sym typeface="Open Sans"/>
              </a:rPr>
              <a:t>®</a:t>
            </a:r>
            <a:r>
              <a:rPr lang="en-US" sz="600" b="0" i="0" u="none" strike="noStrike" cap="none">
                <a:solidFill>
                  <a:srgbClr val="6E6E6E"/>
                </a:solidFill>
                <a:latin typeface="Open Sans"/>
                <a:ea typeface="Open Sans"/>
                <a:cs typeface="Open Sans"/>
                <a:sym typeface="Open Sans"/>
              </a:rPr>
              <a:t>  All rights reserved.</a:t>
            </a:r>
            <a:endParaRPr sz="600" b="0" i="0" u="none" strike="noStrike" cap="none">
              <a:solidFill>
                <a:srgbClr val="6E6E6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-slide">
  <p:cSld name="section-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86" y="-12701"/>
            <a:ext cx="12220766" cy="68932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Google Shape;19;p22"/>
          <p:cNvGrpSpPr/>
          <p:nvPr/>
        </p:nvGrpSpPr>
        <p:grpSpPr>
          <a:xfrm>
            <a:off x="-16476" y="1430935"/>
            <a:ext cx="12224952" cy="4366062"/>
            <a:chOff x="-16476" y="1340317"/>
            <a:chExt cx="12224952" cy="4366062"/>
          </a:xfrm>
        </p:grpSpPr>
        <p:sp>
          <p:nvSpPr>
            <p:cNvPr id="20" name="Google Shape;20;p22"/>
            <p:cNvSpPr/>
            <p:nvPr/>
          </p:nvSpPr>
          <p:spPr>
            <a:xfrm>
              <a:off x="-16476" y="1340317"/>
              <a:ext cx="12224952" cy="4366054"/>
            </a:xfrm>
            <a:custGeom>
              <a:avLst/>
              <a:gdLst/>
              <a:ahLst/>
              <a:cxnLst/>
              <a:rect l="l" t="t" r="r" b="b"/>
              <a:pathLst>
                <a:path w="12224952" h="4366054" extrusionOk="0">
                  <a:moveTo>
                    <a:pt x="0" y="0"/>
                  </a:moveTo>
                  <a:lnTo>
                    <a:pt x="9786552" y="700216"/>
                  </a:lnTo>
                  <a:lnTo>
                    <a:pt x="12224952" y="296562"/>
                  </a:lnTo>
                  <a:lnTo>
                    <a:pt x="12224952" y="4366054"/>
                  </a:lnTo>
                  <a:lnTo>
                    <a:pt x="5782962" y="3954162"/>
                  </a:lnTo>
                  <a:lnTo>
                    <a:pt x="2207741" y="4184822"/>
                  </a:lnTo>
                  <a:lnTo>
                    <a:pt x="16476" y="38964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1" name="Google Shape;21;p22"/>
            <p:cNvGrpSpPr/>
            <p:nvPr/>
          </p:nvGrpSpPr>
          <p:grpSpPr>
            <a:xfrm>
              <a:off x="-16476" y="1340317"/>
              <a:ext cx="12224862" cy="4366062"/>
              <a:chOff x="-16476" y="1340317"/>
              <a:chExt cx="12224862" cy="4366062"/>
            </a:xfrm>
          </p:grpSpPr>
          <p:cxnSp>
            <p:nvCxnSpPr>
              <p:cNvPr id="22" name="Google Shape;22;p22"/>
              <p:cNvCxnSpPr>
                <a:stCxn id="20" idx="0"/>
                <a:endCxn id="20" idx="1"/>
              </p:cNvCxnSpPr>
              <p:nvPr/>
            </p:nvCxnSpPr>
            <p:spPr>
              <a:xfrm>
                <a:off x="-16476" y="1340317"/>
                <a:ext cx="9786600" cy="7002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D9B9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3" name="Google Shape;23;p22"/>
              <p:cNvCxnSpPr/>
              <p:nvPr/>
            </p:nvCxnSpPr>
            <p:spPr>
              <a:xfrm flipH="1">
                <a:off x="9761838" y="1636879"/>
                <a:ext cx="2438400" cy="403654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D9B9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4" name="Google Shape;24;p22"/>
              <p:cNvCxnSpPr>
                <a:stCxn id="20" idx="6"/>
              </p:cNvCxnSpPr>
              <p:nvPr/>
            </p:nvCxnSpPr>
            <p:spPr>
              <a:xfrm>
                <a:off x="0" y="5236815"/>
                <a:ext cx="2199600" cy="2907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D9B9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5" name="Google Shape;25;p22"/>
              <p:cNvCxnSpPr>
                <a:stCxn id="20" idx="5"/>
                <a:endCxn id="20" idx="4"/>
              </p:cNvCxnSpPr>
              <p:nvPr/>
            </p:nvCxnSpPr>
            <p:spPr>
              <a:xfrm rot="10800000" flipH="1">
                <a:off x="2191265" y="5294439"/>
                <a:ext cx="3575100" cy="2307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D9B9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6" name="Google Shape;26;p22"/>
              <p:cNvCxnSpPr>
                <a:stCxn id="20" idx="4"/>
                <a:endCxn id="20" idx="3"/>
              </p:cNvCxnSpPr>
              <p:nvPr/>
            </p:nvCxnSpPr>
            <p:spPr>
              <a:xfrm>
                <a:off x="5766486" y="5294479"/>
                <a:ext cx="6441900" cy="4119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D9B9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</p:grpSp>
      <p:sp>
        <p:nvSpPr>
          <p:cNvPr id="27" name="Google Shape;27;p22"/>
          <p:cNvSpPr txBox="1">
            <a:spLocks noGrp="1"/>
          </p:cNvSpPr>
          <p:nvPr>
            <p:ph type="ctrTitle"/>
          </p:nvPr>
        </p:nvSpPr>
        <p:spPr>
          <a:xfrm>
            <a:off x="685102" y="3687881"/>
            <a:ext cx="10821797" cy="1344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Open Sans Light"/>
              <a:buNone/>
              <a:defRPr sz="44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8" name="Google Shape;28;p22"/>
          <p:cNvCxnSpPr/>
          <p:nvPr/>
        </p:nvCxnSpPr>
        <p:spPr>
          <a:xfrm>
            <a:off x="696286" y="3494904"/>
            <a:ext cx="10821797" cy="0"/>
          </a:xfrm>
          <a:prstGeom prst="straightConnector1">
            <a:avLst/>
          </a:prstGeom>
          <a:noFill/>
          <a:ln w="12700" cap="flat" cmpd="sng">
            <a:solidFill>
              <a:srgbClr val="9E9EA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9" name="Google Shape;29;p22"/>
          <p:cNvSpPr txBox="1">
            <a:spLocks noGrp="1"/>
          </p:cNvSpPr>
          <p:nvPr>
            <p:ph type="body" idx="1"/>
          </p:nvPr>
        </p:nvSpPr>
        <p:spPr>
          <a:xfrm>
            <a:off x="2508250" y="2782108"/>
            <a:ext cx="7215188" cy="49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4C7CC"/>
              </a:buClr>
              <a:buSzPts val="3400"/>
              <a:buFont typeface="Open Sans"/>
              <a:buNone/>
              <a:defRPr sz="3400">
                <a:solidFill>
                  <a:srgbClr val="C4C7CC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22"/>
          <p:cNvSpPr txBox="1"/>
          <p:nvPr/>
        </p:nvSpPr>
        <p:spPr>
          <a:xfrm>
            <a:off x="4440195" y="6581002"/>
            <a:ext cx="3311611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 b="0" i="0" u="none" strike="noStrike" cap="none">
                <a:solidFill>
                  <a:srgbClr val="F2F2F2"/>
                </a:solidFill>
                <a:latin typeface="Open Sans"/>
                <a:ea typeface="Open Sans"/>
                <a:cs typeface="Open Sans"/>
                <a:sym typeface="Open Sans"/>
              </a:rPr>
              <a:t>© Junior Achievement USA</a:t>
            </a:r>
            <a:r>
              <a:rPr lang="en-US" sz="600" b="0" i="0" u="none" strike="noStrike" cap="none" baseline="30000">
                <a:solidFill>
                  <a:srgbClr val="F2F2F2"/>
                </a:solidFill>
                <a:latin typeface="Open Sans"/>
                <a:ea typeface="Open Sans"/>
                <a:cs typeface="Open Sans"/>
                <a:sym typeface="Open Sans"/>
              </a:rPr>
              <a:t>®</a:t>
            </a:r>
            <a:r>
              <a:rPr lang="en-US" sz="600" b="0" i="0" u="none" strike="noStrike" cap="none">
                <a:solidFill>
                  <a:srgbClr val="F2F2F2"/>
                </a:solidFill>
                <a:latin typeface="Open Sans"/>
                <a:ea typeface="Open Sans"/>
                <a:cs typeface="Open Sans"/>
                <a:sym typeface="Open Sans"/>
              </a:rPr>
              <a:t>  All rights reserved.</a:t>
            </a:r>
            <a:endParaRPr sz="600" b="0" i="0" u="none" strike="noStrike" cap="none">
              <a:solidFill>
                <a:srgbClr val="F2F2F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10-support-txt">
  <p:cSld name="title-10-support-t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3"/>
          <p:cNvSpPr txBox="1">
            <a:spLocks noGrp="1"/>
          </p:cNvSpPr>
          <p:nvPr>
            <p:ph type="body" idx="1"/>
          </p:nvPr>
        </p:nvSpPr>
        <p:spPr>
          <a:xfrm>
            <a:off x="582620" y="1587631"/>
            <a:ext cx="9076769" cy="1300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Clr>
                <a:srgbClr val="717377"/>
              </a:buClr>
              <a:buSzPts val="2800"/>
              <a:buFont typeface="Open Sans"/>
              <a:buNone/>
              <a:defRPr sz="2800">
                <a:solidFill>
                  <a:srgbClr val="71737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Open Sans"/>
              <a:buNone/>
              <a:defRPr sz="220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Open Sans"/>
              <a:buNone/>
              <a:defRPr sz="220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Open Sans"/>
              <a:buNone/>
              <a:defRPr sz="220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Open Sans"/>
              <a:buNone/>
              <a:defRPr sz="220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3"/>
          <p:cNvSpPr txBox="1">
            <a:spLocks noGrp="1"/>
          </p:cNvSpPr>
          <p:nvPr>
            <p:ph type="body" idx="2"/>
          </p:nvPr>
        </p:nvSpPr>
        <p:spPr>
          <a:xfrm>
            <a:off x="582619" y="835454"/>
            <a:ext cx="10930508" cy="581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9393B"/>
              </a:buClr>
              <a:buSzPts val="4200"/>
              <a:buFont typeface="Open Sans Light"/>
              <a:buNone/>
              <a:defRPr sz="4200">
                <a:solidFill>
                  <a:srgbClr val="3939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 Light"/>
              <a:buNone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 Light"/>
              <a:buNone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 Light"/>
              <a:buNone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 Light"/>
              <a:buNone/>
              <a:defRPr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23"/>
          <p:cNvSpPr txBox="1">
            <a:spLocks noGrp="1"/>
          </p:cNvSpPr>
          <p:nvPr>
            <p:ph type="body" idx="3"/>
          </p:nvPr>
        </p:nvSpPr>
        <p:spPr>
          <a:xfrm>
            <a:off x="1086849" y="68305"/>
            <a:ext cx="9026103" cy="20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Open Sans"/>
              <a:buNone/>
              <a:defRPr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4"/>
          <p:cNvSpPr txBox="1">
            <a:spLocks noGrp="1"/>
          </p:cNvSpPr>
          <p:nvPr>
            <p:ph type="body" idx="1"/>
          </p:nvPr>
        </p:nvSpPr>
        <p:spPr>
          <a:xfrm>
            <a:off x="582625" y="833134"/>
            <a:ext cx="10922190" cy="590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9393B"/>
              </a:buClr>
              <a:buSzPts val="4200"/>
              <a:buFont typeface="Open Sans Light"/>
              <a:buNone/>
              <a:defRPr sz="4200">
                <a:solidFill>
                  <a:srgbClr val="3939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4"/>
          <p:cNvSpPr txBox="1">
            <a:spLocks noGrp="1"/>
          </p:cNvSpPr>
          <p:nvPr>
            <p:ph type="body" idx="2"/>
          </p:nvPr>
        </p:nvSpPr>
        <p:spPr>
          <a:xfrm>
            <a:off x="1086849" y="68305"/>
            <a:ext cx="9026103" cy="20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Open Sans"/>
              <a:buNone/>
              <a:defRPr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10-bullets">
  <p:cSld name="Title-10-bulle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5"/>
          <p:cNvSpPr txBox="1">
            <a:spLocks noGrp="1"/>
          </p:cNvSpPr>
          <p:nvPr>
            <p:ph type="body" idx="1"/>
          </p:nvPr>
        </p:nvSpPr>
        <p:spPr>
          <a:xfrm>
            <a:off x="582625" y="1525321"/>
            <a:ext cx="9076764" cy="4891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2D9B90"/>
              </a:buClr>
              <a:buSzPts val="2100"/>
              <a:buChar char="•"/>
              <a:defRPr sz="2800">
                <a:solidFill>
                  <a:srgbClr val="71737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2385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2D9B90"/>
              </a:buClr>
              <a:buSzPts val="1500"/>
              <a:buChar char="•"/>
              <a:defRPr sz="2000">
                <a:solidFill>
                  <a:srgbClr val="717377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048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2D9B90"/>
              </a:buClr>
              <a:buSzPts val="1200"/>
              <a:buChar char="•"/>
              <a:defRPr sz="1600">
                <a:solidFill>
                  <a:srgbClr val="717377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8575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2D9B90"/>
              </a:buClr>
              <a:buSzPts val="900"/>
              <a:buChar char="•"/>
              <a:defRPr sz="1200">
                <a:solidFill>
                  <a:srgbClr val="717377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667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2D9B90"/>
              </a:buClr>
              <a:buSzPts val="600"/>
              <a:buChar char="•"/>
              <a:defRPr sz="800">
                <a:solidFill>
                  <a:srgbClr val="717377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5"/>
          <p:cNvSpPr txBox="1">
            <a:spLocks noGrp="1"/>
          </p:cNvSpPr>
          <p:nvPr>
            <p:ph type="body" idx="2"/>
          </p:nvPr>
        </p:nvSpPr>
        <p:spPr>
          <a:xfrm>
            <a:off x="582625" y="833431"/>
            <a:ext cx="10930502" cy="561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9393B"/>
              </a:buClr>
              <a:buSzPts val="4200"/>
              <a:buFont typeface="Open Sans Light"/>
              <a:buNone/>
              <a:defRPr sz="4200">
                <a:solidFill>
                  <a:srgbClr val="3939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25"/>
          <p:cNvSpPr txBox="1">
            <a:spLocks noGrp="1"/>
          </p:cNvSpPr>
          <p:nvPr>
            <p:ph type="body" idx="3"/>
          </p:nvPr>
        </p:nvSpPr>
        <p:spPr>
          <a:xfrm>
            <a:off x="1086849" y="68305"/>
            <a:ext cx="9026103" cy="20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Open Sans"/>
              <a:buNone/>
              <a:defRPr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6-txt-6-pic">
  <p:cSld name="title-6-txt-6-pic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6"/>
          <p:cNvSpPr>
            <a:spLocks noGrp="1"/>
          </p:cNvSpPr>
          <p:nvPr>
            <p:ph type="pic" idx="2"/>
          </p:nvPr>
        </p:nvSpPr>
        <p:spPr>
          <a:xfrm>
            <a:off x="6214730" y="1655804"/>
            <a:ext cx="5291472" cy="4761773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640075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17377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1737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26"/>
          <p:cNvSpPr txBox="1">
            <a:spLocks noGrp="1"/>
          </p:cNvSpPr>
          <p:nvPr>
            <p:ph type="body" idx="1"/>
          </p:nvPr>
        </p:nvSpPr>
        <p:spPr>
          <a:xfrm>
            <a:off x="595949" y="1526860"/>
            <a:ext cx="5389215" cy="511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17377"/>
              </a:buClr>
              <a:buSzPts val="2800"/>
              <a:buFont typeface="Arial"/>
              <a:buNone/>
              <a:defRPr sz="2800">
                <a:solidFill>
                  <a:srgbClr val="71737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808084"/>
              </a:buClr>
              <a:buSzPts val="2400"/>
              <a:buFont typeface="Calibri"/>
              <a:buNone/>
              <a:defRPr>
                <a:solidFill>
                  <a:srgbClr val="808084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8084"/>
              </a:buClr>
              <a:buSzPts val="2000"/>
              <a:buFont typeface="Calibri"/>
              <a:buNone/>
              <a:defRPr>
                <a:solidFill>
                  <a:srgbClr val="808084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8084"/>
              </a:buClr>
              <a:buSzPts val="1800"/>
              <a:buFont typeface="Calibri"/>
              <a:buNone/>
              <a:defRPr>
                <a:solidFill>
                  <a:srgbClr val="808084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8084"/>
              </a:buClr>
              <a:buSzPts val="1800"/>
              <a:buFont typeface="Calibri"/>
              <a:buNone/>
              <a:defRPr>
                <a:solidFill>
                  <a:srgbClr val="808084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26"/>
          <p:cNvSpPr txBox="1">
            <a:spLocks noGrp="1"/>
          </p:cNvSpPr>
          <p:nvPr>
            <p:ph type="body" idx="3"/>
          </p:nvPr>
        </p:nvSpPr>
        <p:spPr>
          <a:xfrm>
            <a:off x="582625" y="833580"/>
            <a:ext cx="10930502" cy="552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9393B"/>
              </a:buClr>
              <a:buSzPts val="4200"/>
              <a:buFont typeface="Open Sans Light"/>
              <a:buNone/>
              <a:defRPr sz="4200">
                <a:solidFill>
                  <a:srgbClr val="3939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6"/>
          <p:cNvSpPr txBox="1">
            <a:spLocks noGrp="1"/>
          </p:cNvSpPr>
          <p:nvPr>
            <p:ph type="body" idx="4"/>
          </p:nvPr>
        </p:nvSpPr>
        <p:spPr>
          <a:xfrm>
            <a:off x="1086849" y="68305"/>
            <a:ext cx="9026103" cy="20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Open Sans"/>
              <a:buNone/>
              <a:defRPr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-6-txt-center-6-pic">
  <p:cSld name="1_title-6-txt-center-6-pic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7"/>
          <p:cNvSpPr>
            <a:spLocks noGrp="1"/>
          </p:cNvSpPr>
          <p:nvPr>
            <p:ph type="pic" idx="2"/>
          </p:nvPr>
        </p:nvSpPr>
        <p:spPr>
          <a:xfrm>
            <a:off x="6214730" y="1655804"/>
            <a:ext cx="5291472" cy="4761773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640075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17377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1737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27"/>
          <p:cNvSpPr txBox="1">
            <a:spLocks noGrp="1"/>
          </p:cNvSpPr>
          <p:nvPr>
            <p:ph type="body" idx="1"/>
          </p:nvPr>
        </p:nvSpPr>
        <p:spPr>
          <a:xfrm>
            <a:off x="595949" y="1664042"/>
            <a:ext cx="5389215" cy="4761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17377"/>
              </a:buClr>
              <a:buSzPts val="2800"/>
              <a:buFont typeface="Arial"/>
              <a:buNone/>
              <a:defRPr sz="2800">
                <a:solidFill>
                  <a:srgbClr val="71737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808084"/>
              </a:buClr>
              <a:buSzPts val="2400"/>
              <a:buFont typeface="Calibri"/>
              <a:buNone/>
              <a:defRPr>
                <a:solidFill>
                  <a:srgbClr val="808084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8084"/>
              </a:buClr>
              <a:buSzPts val="2000"/>
              <a:buFont typeface="Calibri"/>
              <a:buNone/>
              <a:defRPr>
                <a:solidFill>
                  <a:srgbClr val="808084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8084"/>
              </a:buClr>
              <a:buSzPts val="1800"/>
              <a:buFont typeface="Calibri"/>
              <a:buNone/>
              <a:defRPr>
                <a:solidFill>
                  <a:srgbClr val="808084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8084"/>
              </a:buClr>
              <a:buSzPts val="1800"/>
              <a:buFont typeface="Calibri"/>
              <a:buNone/>
              <a:defRPr>
                <a:solidFill>
                  <a:srgbClr val="808084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27"/>
          <p:cNvSpPr txBox="1">
            <a:spLocks noGrp="1"/>
          </p:cNvSpPr>
          <p:nvPr>
            <p:ph type="body" idx="3"/>
          </p:nvPr>
        </p:nvSpPr>
        <p:spPr>
          <a:xfrm>
            <a:off x="582625" y="833580"/>
            <a:ext cx="10930502" cy="552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9393B"/>
              </a:buClr>
              <a:buSzPts val="4200"/>
              <a:buFont typeface="Open Sans Light"/>
              <a:buNone/>
              <a:defRPr sz="4200">
                <a:solidFill>
                  <a:srgbClr val="3939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27"/>
          <p:cNvSpPr txBox="1">
            <a:spLocks noGrp="1"/>
          </p:cNvSpPr>
          <p:nvPr>
            <p:ph type="body" idx="4"/>
          </p:nvPr>
        </p:nvSpPr>
        <p:spPr>
          <a:xfrm>
            <a:off x="1086849" y="68305"/>
            <a:ext cx="9026103" cy="20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Open Sans"/>
              <a:buNone/>
              <a:defRPr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-6-pic-6-pic-center">
  <p:cSld name="2_title-6-pic-6-pic-cent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8"/>
          <p:cNvSpPr>
            <a:spLocks noGrp="1"/>
          </p:cNvSpPr>
          <p:nvPr>
            <p:ph type="pic" idx="2"/>
          </p:nvPr>
        </p:nvSpPr>
        <p:spPr>
          <a:xfrm>
            <a:off x="687141" y="1655804"/>
            <a:ext cx="5291472" cy="4761773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640075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17377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1737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28"/>
          <p:cNvSpPr txBox="1">
            <a:spLocks noGrp="1"/>
          </p:cNvSpPr>
          <p:nvPr>
            <p:ph type="body" idx="1"/>
          </p:nvPr>
        </p:nvSpPr>
        <p:spPr>
          <a:xfrm>
            <a:off x="6214156" y="1664042"/>
            <a:ext cx="5298972" cy="4761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17377"/>
              </a:buClr>
              <a:buSzPts val="2800"/>
              <a:buFont typeface="Arial"/>
              <a:buNone/>
              <a:defRPr sz="2800">
                <a:solidFill>
                  <a:srgbClr val="71737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808084"/>
              </a:buClr>
              <a:buSzPts val="2400"/>
              <a:buFont typeface="Calibri"/>
              <a:buNone/>
              <a:defRPr>
                <a:solidFill>
                  <a:srgbClr val="808084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8084"/>
              </a:buClr>
              <a:buSzPts val="2000"/>
              <a:buFont typeface="Calibri"/>
              <a:buNone/>
              <a:defRPr>
                <a:solidFill>
                  <a:srgbClr val="808084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8084"/>
              </a:buClr>
              <a:buSzPts val="1800"/>
              <a:buFont typeface="Calibri"/>
              <a:buNone/>
              <a:defRPr>
                <a:solidFill>
                  <a:srgbClr val="808084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8084"/>
              </a:buClr>
              <a:buSzPts val="1800"/>
              <a:buFont typeface="Calibri"/>
              <a:buNone/>
              <a:defRPr>
                <a:solidFill>
                  <a:srgbClr val="808084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28"/>
          <p:cNvSpPr txBox="1">
            <a:spLocks noGrp="1"/>
          </p:cNvSpPr>
          <p:nvPr>
            <p:ph type="body" idx="3"/>
          </p:nvPr>
        </p:nvSpPr>
        <p:spPr>
          <a:xfrm>
            <a:off x="582625" y="833580"/>
            <a:ext cx="10930502" cy="552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9393B"/>
              </a:buClr>
              <a:buSzPts val="4200"/>
              <a:buFont typeface="Open Sans Light"/>
              <a:buNone/>
              <a:defRPr sz="4200">
                <a:solidFill>
                  <a:srgbClr val="3939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28"/>
          <p:cNvSpPr txBox="1">
            <a:spLocks noGrp="1"/>
          </p:cNvSpPr>
          <p:nvPr>
            <p:ph type="body" idx="4"/>
          </p:nvPr>
        </p:nvSpPr>
        <p:spPr>
          <a:xfrm>
            <a:off x="1086849" y="68305"/>
            <a:ext cx="9026103" cy="20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Open Sans"/>
              <a:buNone/>
              <a:defRPr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-6-pic-txt-6-pic-txt">
  <p:cSld name="3_title-6-pic-txt-6-pic-t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9"/>
          <p:cNvSpPr>
            <a:spLocks noGrp="1"/>
          </p:cNvSpPr>
          <p:nvPr>
            <p:ph type="pic" idx="2"/>
          </p:nvPr>
        </p:nvSpPr>
        <p:spPr>
          <a:xfrm>
            <a:off x="687141" y="1655805"/>
            <a:ext cx="5291472" cy="3912974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640075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17377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1737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29"/>
          <p:cNvSpPr txBox="1">
            <a:spLocks noGrp="1"/>
          </p:cNvSpPr>
          <p:nvPr>
            <p:ph type="body" idx="1"/>
          </p:nvPr>
        </p:nvSpPr>
        <p:spPr>
          <a:xfrm>
            <a:off x="687141" y="5725295"/>
            <a:ext cx="5298972" cy="815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17377"/>
              </a:buClr>
              <a:buSzPts val="2000"/>
              <a:buFont typeface="Arial"/>
              <a:buNone/>
              <a:defRPr sz="2000">
                <a:solidFill>
                  <a:srgbClr val="71737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08084"/>
              </a:buClr>
              <a:buSzPts val="2400"/>
              <a:buFont typeface="Calibri"/>
              <a:buNone/>
              <a:defRPr>
                <a:solidFill>
                  <a:srgbClr val="808084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8084"/>
              </a:buClr>
              <a:buSzPts val="2000"/>
              <a:buFont typeface="Calibri"/>
              <a:buNone/>
              <a:defRPr>
                <a:solidFill>
                  <a:srgbClr val="808084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8084"/>
              </a:buClr>
              <a:buSzPts val="1800"/>
              <a:buFont typeface="Calibri"/>
              <a:buNone/>
              <a:defRPr>
                <a:solidFill>
                  <a:srgbClr val="808084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8084"/>
              </a:buClr>
              <a:buSzPts val="1800"/>
              <a:buFont typeface="Calibri"/>
              <a:buNone/>
              <a:defRPr>
                <a:solidFill>
                  <a:srgbClr val="808084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29"/>
          <p:cNvSpPr txBox="1">
            <a:spLocks noGrp="1"/>
          </p:cNvSpPr>
          <p:nvPr>
            <p:ph type="body" idx="3"/>
          </p:nvPr>
        </p:nvSpPr>
        <p:spPr>
          <a:xfrm>
            <a:off x="582625" y="833580"/>
            <a:ext cx="10930502" cy="552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9393B"/>
              </a:buClr>
              <a:buSzPts val="4200"/>
              <a:buFont typeface="Open Sans Light"/>
              <a:buNone/>
              <a:defRPr sz="4200">
                <a:solidFill>
                  <a:srgbClr val="3939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29"/>
          <p:cNvSpPr>
            <a:spLocks noGrp="1"/>
          </p:cNvSpPr>
          <p:nvPr>
            <p:ph type="pic" idx="4"/>
          </p:nvPr>
        </p:nvSpPr>
        <p:spPr>
          <a:xfrm>
            <a:off x="6217906" y="1655804"/>
            <a:ext cx="5291472" cy="3912976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640075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17377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1737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29"/>
          <p:cNvSpPr txBox="1">
            <a:spLocks noGrp="1"/>
          </p:cNvSpPr>
          <p:nvPr>
            <p:ph type="body" idx="5"/>
          </p:nvPr>
        </p:nvSpPr>
        <p:spPr>
          <a:xfrm>
            <a:off x="6210406" y="5725295"/>
            <a:ext cx="5298972" cy="815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17377"/>
              </a:buClr>
              <a:buSzPts val="2000"/>
              <a:buFont typeface="Arial"/>
              <a:buNone/>
              <a:defRPr sz="2000">
                <a:solidFill>
                  <a:srgbClr val="71737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08084"/>
              </a:buClr>
              <a:buSzPts val="2400"/>
              <a:buFont typeface="Calibri"/>
              <a:buNone/>
              <a:defRPr>
                <a:solidFill>
                  <a:srgbClr val="808084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8084"/>
              </a:buClr>
              <a:buSzPts val="2000"/>
              <a:buFont typeface="Calibri"/>
              <a:buNone/>
              <a:defRPr>
                <a:solidFill>
                  <a:srgbClr val="808084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8084"/>
              </a:buClr>
              <a:buSzPts val="1800"/>
              <a:buFont typeface="Calibri"/>
              <a:buNone/>
              <a:defRPr>
                <a:solidFill>
                  <a:srgbClr val="808084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8084"/>
              </a:buClr>
              <a:buSzPts val="1800"/>
              <a:buFont typeface="Calibri"/>
              <a:buNone/>
              <a:defRPr>
                <a:solidFill>
                  <a:srgbClr val="808084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29"/>
          <p:cNvSpPr txBox="1">
            <a:spLocks noGrp="1"/>
          </p:cNvSpPr>
          <p:nvPr>
            <p:ph type="body" idx="6"/>
          </p:nvPr>
        </p:nvSpPr>
        <p:spPr>
          <a:xfrm>
            <a:off x="1086849" y="68305"/>
            <a:ext cx="9026103" cy="20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Open Sans"/>
              <a:buNone/>
              <a:defRPr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6-txt-06-txt">
  <p:cSld name="06-txt-06-t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0"/>
          <p:cNvSpPr txBox="1">
            <a:spLocks noGrp="1"/>
          </p:cNvSpPr>
          <p:nvPr>
            <p:ph type="body" idx="1"/>
          </p:nvPr>
        </p:nvSpPr>
        <p:spPr>
          <a:xfrm>
            <a:off x="6134794" y="781623"/>
            <a:ext cx="5378334" cy="5796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17377"/>
              </a:buClr>
              <a:buSzPts val="2800"/>
              <a:buFont typeface="Open Sans"/>
              <a:buNone/>
              <a:defRPr sz="2800">
                <a:solidFill>
                  <a:srgbClr val="71737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30"/>
          <p:cNvSpPr txBox="1">
            <a:spLocks noGrp="1"/>
          </p:cNvSpPr>
          <p:nvPr>
            <p:ph type="body" idx="2"/>
          </p:nvPr>
        </p:nvSpPr>
        <p:spPr>
          <a:xfrm>
            <a:off x="590205" y="781623"/>
            <a:ext cx="5386646" cy="5796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17377"/>
              </a:buClr>
              <a:buSzPts val="2800"/>
              <a:buFont typeface="Arial"/>
              <a:buNone/>
              <a:defRPr sz="2800">
                <a:solidFill>
                  <a:srgbClr val="71737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17377"/>
              </a:buClr>
              <a:buSzPts val="1600"/>
              <a:buNone/>
              <a:defRPr sz="1600">
                <a:solidFill>
                  <a:srgbClr val="717377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17377"/>
              </a:buClr>
              <a:buSzPts val="1600"/>
              <a:buNone/>
              <a:defRPr sz="1600">
                <a:solidFill>
                  <a:srgbClr val="717377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17377"/>
              </a:buClr>
              <a:buSzPts val="1600"/>
              <a:buNone/>
              <a:defRPr sz="1600">
                <a:solidFill>
                  <a:srgbClr val="717377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17377"/>
              </a:buClr>
              <a:buSzPts val="1600"/>
              <a:buNone/>
              <a:defRPr sz="1600">
                <a:solidFill>
                  <a:srgbClr val="717377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30"/>
          <p:cNvSpPr txBox="1">
            <a:spLocks noGrp="1"/>
          </p:cNvSpPr>
          <p:nvPr>
            <p:ph type="body" idx="3"/>
          </p:nvPr>
        </p:nvSpPr>
        <p:spPr>
          <a:xfrm>
            <a:off x="1086849" y="68305"/>
            <a:ext cx="9026103" cy="20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Open Sans"/>
              <a:buNone/>
              <a:defRPr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-12-pic">
  <p:cSld name="title-12-pic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1"/>
          <p:cNvSpPr>
            <a:spLocks noGrp="1"/>
          </p:cNvSpPr>
          <p:nvPr>
            <p:ph type="pic" idx="2"/>
          </p:nvPr>
        </p:nvSpPr>
        <p:spPr>
          <a:xfrm>
            <a:off x="687825" y="1655804"/>
            <a:ext cx="10818377" cy="4769709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640075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17377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1737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31"/>
          <p:cNvSpPr txBox="1">
            <a:spLocks noGrp="1"/>
          </p:cNvSpPr>
          <p:nvPr>
            <p:ph type="body" idx="1"/>
          </p:nvPr>
        </p:nvSpPr>
        <p:spPr>
          <a:xfrm>
            <a:off x="582625" y="833584"/>
            <a:ext cx="10930502" cy="552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9393B"/>
              </a:buClr>
              <a:buSzPts val="4200"/>
              <a:buFont typeface="Open Sans Light"/>
              <a:buNone/>
              <a:defRPr sz="4200">
                <a:solidFill>
                  <a:srgbClr val="39393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1"/>
          <p:cNvSpPr txBox="1">
            <a:spLocks noGrp="1"/>
          </p:cNvSpPr>
          <p:nvPr>
            <p:ph type="body" idx="3"/>
          </p:nvPr>
        </p:nvSpPr>
        <p:spPr>
          <a:xfrm>
            <a:off x="1086849" y="68305"/>
            <a:ext cx="9026103" cy="20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Open Sans"/>
              <a:buNone/>
              <a:defRPr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6-pict-06-txt">
  <p:cSld name="06-pict-06-t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2"/>
          <p:cNvSpPr txBox="1">
            <a:spLocks noGrp="1"/>
          </p:cNvSpPr>
          <p:nvPr>
            <p:ph type="body" idx="1"/>
          </p:nvPr>
        </p:nvSpPr>
        <p:spPr>
          <a:xfrm>
            <a:off x="6126480" y="786471"/>
            <a:ext cx="5386647" cy="5745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17377"/>
              </a:buClr>
              <a:buSzPts val="2800"/>
              <a:buFont typeface="Arial"/>
              <a:buNone/>
              <a:defRPr sz="2800">
                <a:solidFill>
                  <a:srgbClr val="71737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32"/>
          <p:cNvSpPr>
            <a:spLocks noGrp="1"/>
          </p:cNvSpPr>
          <p:nvPr>
            <p:ph type="pic" idx="2"/>
          </p:nvPr>
        </p:nvSpPr>
        <p:spPr>
          <a:xfrm>
            <a:off x="698268" y="914399"/>
            <a:ext cx="5278583" cy="5511115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7315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17377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1737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32"/>
          <p:cNvSpPr txBox="1">
            <a:spLocks noGrp="1"/>
          </p:cNvSpPr>
          <p:nvPr>
            <p:ph type="body" idx="3"/>
          </p:nvPr>
        </p:nvSpPr>
        <p:spPr>
          <a:xfrm>
            <a:off x="1086849" y="68305"/>
            <a:ext cx="9026103" cy="20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Open Sans"/>
              <a:buNone/>
              <a:defRPr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6-txt-06-pic">
  <p:cSld name="06-txt-06-pic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3"/>
          <p:cNvSpPr txBox="1">
            <a:spLocks noGrp="1"/>
          </p:cNvSpPr>
          <p:nvPr>
            <p:ph type="body" idx="1"/>
          </p:nvPr>
        </p:nvSpPr>
        <p:spPr>
          <a:xfrm>
            <a:off x="598516" y="784922"/>
            <a:ext cx="5386647" cy="5853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17377"/>
              </a:buClr>
              <a:buSzPts val="2800"/>
              <a:buFont typeface="Arial"/>
              <a:buNone/>
              <a:defRPr sz="2800">
                <a:solidFill>
                  <a:srgbClr val="71737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>
            <a:spLocks noGrp="1"/>
          </p:cNvSpPr>
          <p:nvPr>
            <p:ph type="pic" idx="2"/>
          </p:nvPr>
        </p:nvSpPr>
        <p:spPr>
          <a:xfrm>
            <a:off x="6217919" y="914400"/>
            <a:ext cx="5278583" cy="5511114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7315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17377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1737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body" idx="3"/>
          </p:nvPr>
        </p:nvSpPr>
        <p:spPr>
          <a:xfrm>
            <a:off x="1086849" y="68305"/>
            <a:ext cx="9026103" cy="20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Open Sans"/>
              <a:buNone/>
              <a:defRPr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79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20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0" y="1179"/>
            <a:ext cx="12192000" cy="32696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20"/>
          <p:cNvSpPr txBox="1">
            <a:spLocks noGrp="1"/>
          </p:cNvSpPr>
          <p:nvPr>
            <p:ph type="title"/>
          </p:nvPr>
        </p:nvSpPr>
        <p:spPr>
          <a:xfrm>
            <a:off x="838200" y="42074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Open Sans"/>
              <a:buNone/>
              <a:defRPr sz="4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0"/>
          <p:cNvSpPr txBox="1"/>
          <p:nvPr/>
        </p:nvSpPr>
        <p:spPr>
          <a:xfrm>
            <a:off x="4955631" y="6540795"/>
            <a:ext cx="2280738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 b="0" i="0" u="none" strike="noStrike" cap="none">
                <a:solidFill>
                  <a:srgbClr val="A5A5A5"/>
                </a:solidFill>
                <a:latin typeface="Open Sans"/>
                <a:ea typeface="Open Sans"/>
                <a:cs typeface="Open Sans"/>
                <a:sym typeface="Open Sans"/>
              </a:rPr>
              <a:t>© Junior Achievement USA</a:t>
            </a:r>
            <a:r>
              <a:rPr lang="en-US" sz="600" b="0" i="0" u="none" strike="noStrike" cap="none" baseline="30000">
                <a:solidFill>
                  <a:srgbClr val="A5A5A5"/>
                </a:solidFill>
                <a:latin typeface="Open Sans"/>
                <a:ea typeface="Open Sans"/>
                <a:cs typeface="Open Sans"/>
                <a:sym typeface="Open Sans"/>
              </a:rPr>
              <a:t>®</a:t>
            </a:r>
            <a:r>
              <a:rPr lang="en-US" sz="600" b="0" i="0" u="none" strike="noStrike" cap="none">
                <a:solidFill>
                  <a:srgbClr val="A5A5A5"/>
                </a:solidFill>
                <a:latin typeface="Open Sans"/>
                <a:ea typeface="Open Sans"/>
                <a:cs typeface="Open Sans"/>
                <a:sym typeface="Open Sans"/>
              </a:rPr>
              <a:t>  All rights reserved.</a:t>
            </a:r>
            <a:endParaRPr sz="600" b="0" i="0" u="none" strike="noStrike" cap="none">
              <a:solidFill>
                <a:srgbClr val="A5A5A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-6232"/>
            <a:ext cx="12192000" cy="478795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ctrTitle"/>
          </p:nvPr>
        </p:nvSpPr>
        <p:spPr>
          <a:xfrm>
            <a:off x="2640678" y="5687254"/>
            <a:ext cx="8877406" cy="596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800"/>
              <a:buFont typeface="Open Sans Light"/>
              <a:buNone/>
            </a:pPr>
            <a:r>
              <a:rPr lang="en-US" dirty="0"/>
              <a:t>Making Important Life Decisions</a:t>
            </a:r>
          </a:p>
        </p:txBody>
      </p:sp>
      <p:sp>
        <p:nvSpPr>
          <p:cNvPr id="86" name="Google Shape;86;p1"/>
          <p:cNvSpPr txBox="1">
            <a:spLocks noGrp="1"/>
          </p:cNvSpPr>
          <p:nvPr>
            <p:ph type="body" idx="1"/>
          </p:nvPr>
        </p:nvSpPr>
        <p:spPr>
          <a:xfrm>
            <a:off x="2691012" y="5322561"/>
            <a:ext cx="8827072" cy="384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400"/>
              <a:buFont typeface="Open Sans"/>
              <a:buNone/>
            </a:pPr>
            <a:r>
              <a:rPr lang="en-US"/>
              <a:t>CASE STUDY</a:t>
            </a:r>
            <a:endParaRPr/>
          </a:p>
        </p:txBody>
      </p:sp>
      <p:pic>
        <p:nvPicPr>
          <p:cNvPr id="87" name="Google Shape;87;p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22913" b="18033"/>
          <a:stretch/>
        </p:blipFill>
        <p:spPr>
          <a:xfrm>
            <a:off x="0" y="-6232"/>
            <a:ext cx="12192000" cy="47879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 txBox="1">
            <a:spLocks noGrp="1"/>
          </p:cNvSpPr>
          <p:nvPr>
            <p:ph type="ctrTitle"/>
          </p:nvPr>
        </p:nvSpPr>
        <p:spPr>
          <a:xfrm>
            <a:off x="685102" y="3687881"/>
            <a:ext cx="10821797" cy="1344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Open Sans Light"/>
              <a:buNone/>
            </a:pPr>
            <a:r>
              <a:rPr lang="en-US"/>
              <a:t>What Goes into a Decision?</a:t>
            </a:r>
            <a:endParaRPr/>
          </a:p>
        </p:txBody>
      </p:sp>
      <p:sp>
        <p:nvSpPr>
          <p:cNvPr id="93" name="Google Shape;93;p2"/>
          <p:cNvSpPr txBox="1">
            <a:spLocks noGrp="1"/>
          </p:cNvSpPr>
          <p:nvPr>
            <p:ph type="body" idx="1"/>
          </p:nvPr>
        </p:nvSpPr>
        <p:spPr>
          <a:xfrm>
            <a:off x="2508250" y="2782108"/>
            <a:ext cx="7215188" cy="49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4C7CC"/>
              </a:buClr>
              <a:buSzPts val="3145"/>
              <a:buFont typeface="Open Sans"/>
              <a:buNone/>
            </a:pPr>
            <a:r>
              <a:rPr lang="en-US" sz="3145" cap="none"/>
              <a:t>WARM-UP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3"/>
          <p:cNvPicPr preferRelativeResize="0"/>
          <p:nvPr/>
        </p:nvPicPr>
        <p:blipFill rotWithShape="1">
          <a:blip r:embed="rId3">
            <a:alphaModFix/>
          </a:blip>
          <a:srcRect t="34605" b="12318"/>
          <a:stretch/>
        </p:blipFill>
        <p:spPr>
          <a:xfrm>
            <a:off x="0" y="1663700"/>
            <a:ext cx="12192000" cy="520065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3"/>
          <p:cNvSpPr/>
          <p:nvPr/>
        </p:nvSpPr>
        <p:spPr>
          <a:xfrm>
            <a:off x="0" y="6020447"/>
            <a:ext cx="12192000" cy="581996"/>
          </a:xfrm>
          <a:prstGeom prst="rect">
            <a:avLst/>
          </a:prstGeom>
          <a:solidFill>
            <a:srgbClr val="203024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3"/>
          <p:cNvSpPr txBox="1">
            <a:spLocks noGrp="1"/>
          </p:cNvSpPr>
          <p:nvPr>
            <p:ph type="body" idx="2"/>
          </p:nvPr>
        </p:nvSpPr>
        <p:spPr>
          <a:xfrm>
            <a:off x="582619" y="835454"/>
            <a:ext cx="10930508" cy="581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9393B"/>
              </a:buClr>
              <a:buSzPts val="4200"/>
              <a:buFont typeface="Open Sans Light"/>
              <a:buNone/>
            </a:pPr>
            <a:r>
              <a:rPr lang="en-US"/>
              <a:t>What is a decision that you made lately?</a:t>
            </a:r>
            <a:endParaRPr/>
          </a:p>
        </p:txBody>
      </p:sp>
      <p:sp>
        <p:nvSpPr>
          <p:cNvPr id="101" name="Google Shape;101;p3"/>
          <p:cNvSpPr txBox="1">
            <a:spLocks noGrp="1"/>
          </p:cNvSpPr>
          <p:nvPr>
            <p:ph type="body" idx="3"/>
          </p:nvPr>
        </p:nvSpPr>
        <p:spPr>
          <a:xfrm>
            <a:off x="1086849" y="68305"/>
            <a:ext cx="9026103" cy="20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Open Sans"/>
              <a:buNone/>
            </a:pPr>
            <a:r>
              <a:rPr lang="en-US"/>
              <a:t>Warm-Up | What Goes into a Decision?</a:t>
            </a:r>
            <a:endParaRPr/>
          </a:p>
        </p:txBody>
      </p:sp>
      <p:sp>
        <p:nvSpPr>
          <p:cNvPr id="102" name="Google Shape;102;p3"/>
          <p:cNvSpPr txBox="1">
            <a:spLocks noGrp="1"/>
          </p:cNvSpPr>
          <p:nvPr>
            <p:ph type="body" idx="1"/>
          </p:nvPr>
        </p:nvSpPr>
        <p:spPr>
          <a:xfrm>
            <a:off x="1621626" y="6084995"/>
            <a:ext cx="9076769" cy="528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538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en-US" sz="26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Making Decisions</a:t>
            </a:r>
            <a:endParaRPr/>
          </a:p>
        </p:txBody>
      </p:sp>
      <p:cxnSp>
        <p:nvCxnSpPr>
          <p:cNvPr id="103" name="Google Shape;103;p3"/>
          <p:cNvCxnSpPr/>
          <p:nvPr/>
        </p:nvCxnSpPr>
        <p:spPr>
          <a:xfrm>
            <a:off x="0" y="1663700"/>
            <a:ext cx="12192000" cy="0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 txBox="1">
            <a:spLocks noGrp="1"/>
          </p:cNvSpPr>
          <p:nvPr>
            <p:ph type="body" idx="1"/>
          </p:nvPr>
        </p:nvSpPr>
        <p:spPr>
          <a:xfrm>
            <a:off x="582625" y="833134"/>
            <a:ext cx="10922190" cy="590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9393B"/>
              </a:buClr>
              <a:buSzPts val="4200"/>
              <a:buFont typeface="Open Sans Light"/>
              <a:buNone/>
            </a:pPr>
            <a:r>
              <a:rPr lang="en-US"/>
              <a:t>Hard Decisions</a:t>
            </a:r>
            <a:endParaRPr/>
          </a:p>
        </p:txBody>
      </p:sp>
      <p:sp>
        <p:nvSpPr>
          <p:cNvPr id="109" name="Google Shape;109;p4"/>
          <p:cNvSpPr txBox="1">
            <a:spLocks noGrp="1"/>
          </p:cNvSpPr>
          <p:nvPr>
            <p:ph type="body" idx="2"/>
          </p:nvPr>
        </p:nvSpPr>
        <p:spPr>
          <a:xfrm>
            <a:off x="1086849" y="68305"/>
            <a:ext cx="9026103" cy="20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Open Sans"/>
              <a:buNone/>
            </a:pPr>
            <a:r>
              <a:rPr lang="en-US"/>
              <a:t>Warm-Up | What Goes into a Decision?</a:t>
            </a:r>
            <a:endParaRPr/>
          </a:p>
        </p:txBody>
      </p:sp>
      <p:sp>
        <p:nvSpPr>
          <p:cNvPr id="112" name="Google Shape;112;p4"/>
          <p:cNvSpPr txBox="1"/>
          <p:nvPr/>
        </p:nvSpPr>
        <p:spPr>
          <a:xfrm>
            <a:off x="806844" y="2559532"/>
            <a:ext cx="34438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1" u="none" strike="noStrike" cap="none" dirty="0">
                <a:solidFill>
                  <a:srgbClr val="2D9B90"/>
                </a:solidFill>
                <a:latin typeface="Open Sans"/>
                <a:ea typeface="Open Sans"/>
                <a:cs typeface="Open Sans"/>
                <a:sym typeface="Open Sans"/>
              </a:rPr>
              <a:t>Consequences</a:t>
            </a:r>
            <a:endParaRPr dirty="0"/>
          </a:p>
        </p:txBody>
      </p:sp>
      <p:sp>
        <p:nvSpPr>
          <p:cNvPr id="113" name="Google Shape;113;p4"/>
          <p:cNvSpPr txBox="1"/>
          <p:nvPr/>
        </p:nvSpPr>
        <p:spPr>
          <a:xfrm>
            <a:off x="4274020" y="2559532"/>
            <a:ext cx="6160771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>
                <a:solidFill>
                  <a:srgbClr val="717377"/>
                </a:solidFill>
                <a:latin typeface="Open Sans"/>
                <a:ea typeface="Open Sans"/>
                <a:cs typeface="Open Sans"/>
                <a:sym typeface="Open Sans"/>
              </a:rPr>
              <a:t>The results or outcomes of a choice.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"/>
          <p:cNvSpPr txBox="1">
            <a:spLocks noGrp="1"/>
          </p:cNvSpPr>
          <p:nvPr>
            <p:ph type="ctrTitle"/>
          </p:nvPr>
        </p:nvSpPr>
        <p:spPr>
          <a:xfrm>
            <a:off x="685102" y="3687881"/>
            <a:ext cx="10821797" cy="1344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Open Sans Light"/>
              <a:buNone/>
            </a:pPr>
            <a:r>
              <a:rPr lang="en-US"/>
              <a:t>Decision Analysis</a:t>
            </a:r>
            <a:endParaRPr/>
          </a:p>
        </p:txBody>
      </p:sp>
      <p:sp>
        <p:nvSpPr>
          <p:cNvPr id="131" name="Google Shape;131;p6"/>
          <p:cNvSpPr txBox="1">
            <a:spLocks noGrp="1"/>
          </p:cNvSpPr>
          <p:nvPr>
            <p:ph type="body" idx="1"/>
          </p:nvPr>
        </p:nvSpPr>
        <p:spPr>
          <a:xfrm>
            <a:off x="2508250" y="2782108"/>
            <a:ext cx="7215188" cy="49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4C7CC"/>
              </a:buClr>
              <a:buSzPts val="3145"/>
              <a:buFont typeface="Open Sans"/>
              <a:buNone/>
            </a:pPr>
            <a:r>
              <a:rPr lang="en-US" sz="3145" cap="none"/>
              <a:t>ACTIVITY ONE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7"/>
          <p:cNvPicPr preferRelativeResize="0"/>
          <p:nvPr/>
        </p:nvPicPr>
        <p:blipFill rotWithShape="1">
          <a:blip r:embed="rId3">
            <a:alphaModFix/>
          </a:blip>
          <a:srcRect l="859" t="505" r="114" b="6235"/>
          <a:stretch/>
        </p:blipFill>
        <p:spPr>
          <a:xfrm>
            <a:off x="11214" y="566442"/>
            <a:ext cx="12198835" cy="6291558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7"/>
          <p:cNvSpPr txBox="1">
            <a:spLocks noGrp="1"/>
          </p:cNvSpPr>
          <p:nvPr>
            <p:ph type="body" idx="1"/>
          </p:nvPr>
        </p:nvSpPr>
        <p:spPr>
          <a:xfrm>
            <a:off x="582619" y="1705699"/>
            <a:ext cx="9076769" cy="1300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17377"/>
              </a:buClr>
              <a:buSzPts val="2800"/>
              <a:buNone/>
            </a:pPr>
            <a:r>
              <a:rPr lang="en-US"/>
              <a:t>What strategies can we use to make the best decisions, given the information that we have?</a:t>
            </a:r>
            <a:endParaRPr/>
          </a:p>
        </p:txBody>
      </p:sp>
      <p:sp>
        <p:nvSpPr>
          <p:cNvPr id="138" name="Google Shape;138;p7"/>
          <p:cNvSpPr txBox="1">
            <a:spLocks noGrp="1"/>
          </p:cNvSpPr>
          <p:nvPr>
            <p:ph type="body" idx="2"/>
          </p:nvPr>
        </p:nvSpPr>
        <p:spPr>
          <a:xfrm>
            <a:off x="582619" y="835454"/>
            <a:ext cx="10930508" cy="581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9393B"/>
              </a:buClr>
              <a:buSzPts val="4200"/>
              <a:buFont typeface="Open Sans Light"/>
              <a:buNone/>
            </a:pPr>
            <a:r>
              <a:rPr lang="en-US"/>
              <a:t>Essential Question</a:t>
            </a:r>
            <a:endParaRPr/>
          </a:p>
        </p:txBody>
      </p:sp>
      <p:sp>
        <p:nvSpPr>
          <p:cNvPr id="139" name="Google Shape;139;p7"/>
          <p:cNvSpPr txBox="1">
            <a:spLocks noGrp="1"/>
          </p:cNvSpPr>
          <p:nvPr>
            <p:ph type="body" idx="3"/>
          </p:nvPr>
        </p:nvSpPr>
        <p:spPr>
          <a:xfrm>
            <a:off x="1086849" y="68305"/>
            <a:ext cx="9026103" cy="20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Open Sans"/>
              <a:buNone/>
            </a:pPr>
            <a:r>
              <a:rPr lang="en-US"/>
              <a:t>Activity One | Decision Analysis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"/>
          <p:cNvSpPr txBox="1">
            <a:spLocks noGrp="1"/>
          </p:cNvSpPr>
          <p:nvPr>
            <p:ph type="body" idx="1"/>
          </p:nvPr>
        </p:nvSpPr>
        <p:spPr>
          <a:xfrm>
            <a:off x="582620" y="1676531"/>
            <a:ext cx="9076769" cy="3517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lvl="0" indent="-4572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17377"/>
              </a:buClr>
              <a:buSzPts val="2800"/>
              <a:buFont typeface="Arial"/>
              <a:buChar char="•"/>
            </a:pPr>
            <a:r>
              <a:rPr lang="en-US" dirty="0"/>
              <a:t>process</a:t>
            </a:r>
            <a:endParaRPr dirty="0"/>
          </a:p>
          <a:p>
            <a:pPr marL="457200" lvl="0" indent="-457200" algn="l" rtl="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717377"/>
              </a:buClr>
              <a:buSzPts val="2800"/>
              <a:buFont typeface="Arial"/>
              <a:buChar char="•"/>
            </a:pPr>
            <a:r>
              <a:rPr lang="en-US" dirty="0"/>
              <a:t>best solution </a:t>
            </a:r>
            <a:endParaRPr dirty="0"/>
          </a:p>
          <a:p>
            <a:pPr marL="457200" lvl="0" indent="-457200" algn="l" rtl="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717377"/>
              </a:buClr>
              <a:buSzPts val="2800"/>
              <a:buFont typeface="Arial"/>
              <a:buChar char="•"/>
            </a:pPr>
            <a:r>
              <a:rPr lang="en-US" dirty="0"/>
              <a:t>current circumstances</a:t>
            </a:r>
            <a:endParaRPr dirty="0"/>
          </a:p>
          <a:p>
            <a:pPr marL="457200" lvl="0" indent="-457200" algn="l" rtl="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717377"/>
              </a:buClr>
              <a:buSzPts val="2800"/>
              <a:buFont typeface="Arial"/>
              <a:buChar char="•"/>
            </a:pPr>
            <a:r>
              <a:rPr lang="en-US" dirty="0"/>
              <a:t>uncertainty</a:t>
            </a:r>
            <a:endParaRPr dirty="0"/>
          </a:p>
        </p:txBody>
      </p:sp>
      <p:sp>
        <p:nvSpPr>
          <p:cNvPr id="145" name="Google Shape;145;p8"/>
          <p:cNvSpPr txBox="1">
            <a:spLocks noGrp="1"/>
          </p:cNvSpPr>
          <p:nvPr>
            <p:ph type="body" idx="2"/>
          </p:nvPr>
        </p:nvSpPr>
        <p:spPr>
          <a:xfrm>
            <a:off x="582619" y="835454"/>
            <a:ext cx="10930508" cy="581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9393B"/>
              </a:buClr>
              <a:buSzPts val="4200"/>
              <a:buFont typeface="Open Sans Light"/>
              <a:buNone/>
            </a:pPr>
            <a:r>
              <a:rPr lang="en-US"/>
              <a:t>Decision Analysis</a:t>
            </a:r>
            <a:endParaRPr/>
          </a:p>
        </p:txBody>
      </p:sp>
      <p:sp>
        <p:nvSpPr>
          <p:cNvPr id="146" name="Google Shape;146;p8"/>
          <p:cNvSpPr txBox="1">
            <a:spLocks noGrp="1"/>
          </p:cNvSpPr>
          <p:nvPr>
            <p:ph type="body" idx="3"/>
          </p:nvPr>
        </p:nvSpPr>
        <p:spPr>
          <a:xfrm>
            <a:off x="1086849" y="68305"/>
            <a:ext cx="9026103" cy="20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Open Sans"/>
              <a:buNone/>
            </a:pPr>
            <a:r>
              <a:rPr lang="en-US"/>
              <a:t>Activity One | Decision Analysis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"/>
          <p:cNvSpPr/>
          <p:nvPr/>
        </p:nvSpPr>
        <p:spPr>
          <a:xfrm>
            <a:off x="8670959" y="4226090"/>
            <a:ext cx="2159004" cy="1634383"/>
          </a:xfrm>
          <a:prstGeom prst="rect">
            <a:avLst/>
          </a:prstGeom>
          <a:solidFill>
            <a:srgbClr val="4D8C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"/>
          <p:cNvSpPr/>
          <p:nvPr/>
        </p:nvSpPr>
        <p:spPr>
          <a:xfrm>
            <a:off x="5046379" y="4226090"/>
            <a:ext cx="2159004" cy="1634383"/>
          </a:xfrm>
          <a:prstGeom prst="rect">
            <a:avLst/>
          </a:prstGeom>
          <a:solidFill>
            <a:srgbClr val="42A4B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9"/>
          <p:cNvSpPr txBox="1">
            <a:spLocks noGrp="1"/>
          </p:cNvSpPr>
          <p:nvPr>
            <p:ph type="body" idx="1"/>
          </p:nvPr>
        </p:nvSpPr>
        <p:spPr>
          <a:xfrm>
            <a:off x="582625" y="833134"/>
            <a:ext cx="10922190" cy="590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9393B"/>
              </a:buClr>
              <a:buSzPts val="4200"/>
              <a:buFont typeface="Open Sans Light"/>
              <a:buNone/>
            </a:pPr>
            <a:r>
              <a:rPr lang="en-US" dirty="0"/>
              <a:t>Process for Making Decisions</a:t>
            </a:r>
            <a:endParaRPr dirty="0"/>
          </a:p>
        </p:txBody>
      </p:sp>
      <p:sp>
        <p:nvSpPr>
          <p:cNvPr id="154" name="Google Shape;154;p9"/>
          <p:cNvSpPr txBox="1">
            <a:spLocks noGrp="1"/>
          </p:cNvSpPr>
          <p:nvPr>
            <p:ph type="body" idx="2"/>
          </p:nvPr>
        </p:nvSpPr>
        <p:spPr>
          <a:xfrm>
            <a:off x="1086849" y="68305"/>
            <a:ext cx="9026103" cy="20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Open Sans"/>
              <a:buNone/>
            </a:pPr>
            <a:r>
              <a:rPr lang="en-US"/>
              <a:t>Activity One | Decision Analysis</a:t>
            </a:r>
            <a:endParaRPr/>
          </a:p>
        </p:txBody>
      </p:sp>
      <p:sp>
        <p:nvSpPr>
          <p:cNvPr id="155" name="Google Shape;155;p9"/>
          <p:cNvSpPr/>
          <p:nvPr/>
        </p:nvSpPr>
        <p:spPr>
          <a:xfrm>
            <a:off x="1381991" y="4226090"/>
            <a:ext cx="2159004" cy="1634383"/>
          </a:xfrm>
          <a:prstGeom prst="rect">
            <a:avLst/>
          </a:prstGeom>
          <a:solidFill>
            <a:srgbClr val="14A79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9"/>
          <p:cNvSpPr txBox="1"/>
          <p:nvPr/>
        </p:nvSpPr>
        <p:spPr>
          <a:xfrm>
            <a:off x="746966" y="4355500"/>
            <a:ext cx="347940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Step 1</a:t>
            </a:r>
            <a:endParaRPr/>
          </a:p>
        </p:txBody>
      </p:sp>
      <p:sp>
        <p:nvSpPr>
          <p:cNvPr id="157" name="Google Shape;157;p9"/>
          <p:cNvSpPr txBox="1"/>
          <p:nvPr/>
        </p:nvSpPr>
        <p:spPr>
          <a:xfrm>
            <a:off x="4407823" y="4355500"/>
            <a:ext cx="350076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Step 2</a:t>
            </a:r>
            <a:endParaRPr/>
          </a:p>
        </p:txBody>
      </p:sp>
      <p:sp>
        <p:nvSpPr>
          <p:cNvPr id="158" name="Google Shape;158;p9"/>
          <p:cNvSpPr txBox="1"/>
          <p:nvPr/>
        </p:nvSpPr>
        <p:spPr>
          <a:xfrm>
            <a:off x="8025392" y="4355500"/>
            <a:ext cx="343502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Step 3</a:t>
            </a:r>
            <a:endParaRPr/>
          </a:p>
        </p:txBody>
      </p:sp>
      <p:sp>
        <p:nvSpPr>
          <p:cNvPr id="159" name="Google Shape;159;p9"/>
          <p:cNvSpPr txBox="1"/>
          <p:nvPr/>
        </p:nvSpPr>
        <p:spPr>
          <a:xfrm>
            <a:off x="746966" y="4930675"/>
            <a:ext cx="3479404" cy="816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Define the </a:t>
            </a:r>
            <a:br>
              <a:rPr lang="en-US" sz="2200" b="0" i="0" u="none" strike="noStrike" cap="none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</a:br>
            <a:r>
              <a:rPr lang="en-US" sz="2200" b="0" i="0" u="none" strike="noStrike" cap="none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problem</a:t>
            </a:r>
            <a:endParaRPr sz="2200" b="0" i="0" u="none" strike="noStrike" cap="none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60" name="Google Shape;160;p9"/>
          <p:cNvSpPr txBox="1"/>
          <p:nvPr/>
        </p:nvSpPr>
        <p:spPr>
          <a:xfrm>
            <a:off x="4407823" y="4930675"/>
            <a:ext cx="3500769" cy="816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Evaluate the </a:t>
            </a:r>
            <a:br>
              <a:rPr lang="en-US" sz="2200" b="0" i="0" u="none" strike="noStrike" cap="none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</a:br>
            <a:r>
              <a:rPr lang="en-US" sz="2200" b="0" i="0" u="none" strike="noStrike" cap="none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alternatives</a:t>
            </a:r>
            <a:endParaRPr sz="2200" b="0" i="0" u="none" strike="noStrike" cap="none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61" name="Google Shape;161;p9"/>
          <p:cNvSpPr txBox="1"/>
          <p:nvPr/>
        </p:nvSpPr>
        <p:spPr>
          <a:xfrm>
            <a:off x="8032952" y="4930675"/>
            <a:ext cx="3435019" cy="816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Make the </a:t>
            </a:r>
            <a:br>
              <a:rPr lang="en-US" sz="2200" b="0" i="0" u="none" strike="noStrike" cap="none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</a:br>
            <a:r>
              <a:rPr lang="en-US" sz="2200" b="0" i="0" u="none" strike="noStrike" cap="none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decision</a:t>
            </a:r>
            <a:endParaRPr sz="2200" b="0" i="0" u="none" strike="noStrike" cap="none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pic>
        <p:nvPicPr>
          <p:cNvPr id="162" name="Google Shape;162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1254" y="2461630"/>
            <a:ext cx="1552500" cy="141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16623" y="2461630"/>
            <a:ext cx="1489821" cy="141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97358" y="2461630"/>
            <a:ext cx="1422775" cy="142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0"/>
          <p:cNvSpPr txBox="1">
            <a:spLocks noGrp="1"/>
          </p:cNvSpPr>
          <p:nvPr>
            <p:ph type="ctrTitle"/>
          </p:nvPr>
        </p:nvSpPr>
        <p:spPr>
          <a:xfrm>
            <a:off x="685102" y="3687881"/>
            <a:ext cx="10821797" cy="1344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Open Sans Light"/>
              <a:buNone/>
            </a:pPr>
            <a:r>
              <a:rPr lang="en-US"/>
              <a:t>Using a Decision Tree</a:t>
            </a:r>
            <a:endParaRPr/>
          </a:p>
        </p:txBody>
      </p:sp>
      <p:sp>
        <p:nvSpPr>
          <p:cNvPr id="170" name="Google Shape;170;p10"/>
          <p:cNvSpPr txBox="1">
            <a:spLocks noGrp="1"/>
          </p:cNvSpPr>
          <p:nvPr>
            <p:ph type="body" idx="1"/>
          </p:nvPr>
        </p:nvSpPr>
        <p:spPr>
          <a:xfrm>
            <a:off x="2508250" y="2782108"/>
            <a:ext cx="7215188" cy="49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4C7CC"/>
              </a:buClr>
              <a:buSzPts val="3145"/>
              <a:buFont typeface="Open Sans"/>
              <a:buNone/>
            </a:pPr>
            <a:r>
              <a:rPr lang="en-US" sz="3145" cap="none"/>
              <a:t>ACTIVITY TWO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1"/>
          <p:cNvSpPr txBox="1">
            <a:spLocks noGrp="1"/>
          </p:cNvSpPr>
          <p:nvPr>
            <p:ph type="body" idx="1"/>
          </p:nvPr>
        </p:nvSpPr>
        <p:spPr>
          <a:xfrm>
            <a:off x="582620" y="1676531"/>
            <a:ext cx="8167680" cy="3075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17377"/>
              </a:buClr>
              <a:buSzPts val="2500"/>
              <a:buNone/>
            </a:pPr>
            <a:r>
              <a:rPr lang="en-US" sz="2500" dirty="0"/>
              <a:t>Read the scenario. Be ready to discuss the following:</a:t>
            </a:r>
            <a:endParaRPr dirty="0"/>
          </a:p>
          <a:p>
            <a:pPr marL="457200" lvl="0" indent="-457200" algn="l" rtl="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717377"/>
              </a:buClr>
              <a:buSzPts val="2500"/>
              <a:buFont typeface="Arial"/>
              <a:buChar char="•"/>
            </a:pPr>
            <a:r>
              <a:rPr lang="en-US" sz="2500" dirty="0"/>
              <a:t>What important life decision does Carmen face?</a:t>
            </a:r>
            <a:endParaRPr dirty="0"/>
          </a:p>
          <a:p>
            <a:pPr marL="457200" lvl="0" indent="-457200" algn="l" rtl="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717377"/>
              </a:buClr>
              <a:buSzPts val="2500"/>
              <a:buFont typeface="Arial"/>
              <a:buChar char="•"/>
            </a:pPr>
            <a:r>
              <a:rPr lang="en-US" sz="2500" dirty="0"/>
              <a:t>What key factors are important to Carmen? </a:t>
            </a:r>
          </a:p>
          <a:p>
            <a:pPr marL="457200" lvl="0" indent="-457200" algn="l" rtl="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717377"/>
              </a:buClr>
              <a:buSzPts val="2500"/>
              <a:buFont typeface="Arial"/>
              <a:buChar char="•"/>
            </a:pPr>
            <a:r>
              <a:rPr lang="en-US" sz="2500" dirty="0"/>
              <a:t>What uncertainties does Carmen face?</a:t>
            </a:r>
            <a:endParaRPr sz="2500" dirty="0"/>
          </a:p>
        </p:txBody>
      </p:sp>
      <p:sp>
        <p:nvSpPr>
          <p:cNvPr id="176" name="Google Shape;176;p11"/>
          <p:cNvSpPr txBox="1">
            <a:spLocks noGrp="1"/>
          </p:cNvSpPr>
          <p:nvPr>
            <p:ph type="body" idx="2"/>
          </p:nvPr>
        </p:nvSpPr>
        <p:spPr>
          <a:xfrm>
            <a:off x="582619" y="835454"/>
            <a:ext cx="10930508" cy="581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9393B"/>
              </a:buClr>
              <a:buSzPts val="4200"/>
              <a:buFont typeface="Open Sans Light"/>
              <a:buNone/>
            </a:pPr>
            <a:r>
              <a:rPr lang="en-US" dirty="0"/>
              <a:t>Animal Careers</a:t>
            </a:r>
            <a:endParaRPr dirty="0"/>
          </a:p>
        </p:txBody>
      </p:sp>
      <p:sp>
        <p:nvSpPr>
          <p:cNvPr id="177" name="Google Shape;177;p11"/>
          <p:cNvSpPr txBox="1">
            <a:spLocks noGrp="1"/>
          </p:cNvSpPr>
          <p:nvPr>
            <p:ph type="body" idx="3"/>
          </p:nvPr>
        </p:nvSpPr>
        <p:spPr>
          <a:xfrm>
            <a:off x="1086849" y="68305"/>
            <a:ext cx="9026103" cy="20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Open Sans"/>
              <a:buNone/>
            </a:pPr>
            <a:r>
              <a:rPr lang="en-US"/>
              <a:t>Activity Two | Using a Decision Tree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"/>
          <p:cNvSpPr/>
          <p:nvPr/>
        </p:nvSpPr>
        <p:spPr>
          <a:xfrm>
            <a:off x="2552699" y="3009900"/>
            <a:ext cx="8342827" cy="3200400"/>
          </a:xfrm>
          <a:prstGeom prst="rect">
            <a:avLst/>
          </a:prstGeom>
          <a:solidFill>
            <a:srgbClr val="4D999D">
              <a:alpha val="8784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2"/>
          <p:cNvSpPr txBox="1">
            <a:spLocks noGrp="1"/>
          </p:cNvSpPr>
          <p:nvPr>
            <p:ph type="body" idx="1"/>
          </p:nvPr>
        </p:nvSpPr>
        <p:spPr>
          <a:xfrm>
            <a:off x="2830521" y="3200531"/>
            <a:ext cx="8065006" cy="2819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2400" b="1" dirty="0">
                <a:solidFill>
                  <a:schemeClr val="lt1"/>
                </a:solidFill>
              </a:rPr>
              <a:t>A decision tree should:</a:t>
            </a:r>
            <a:endParaRPr dirty="0"/>
          </a:p>
          <a:p>
            <a:pPr marL="457200" lvl="0" indent="-457200" algn="l" rtl="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Char char="•"/>
            </a:pPr>
            <a:r>
              <a:rPr lang="en-US" sz="23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state the decision</a:t>
            </a:r>
            <a:endParaRPr dirty="0"/>
          </a:p>
          <a:p>
            <a:pPr marL="457200" lvl="0" indent="-457200" algn="l" rtl="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Char char="•"/>
            </a:pPr>
            <a:r>
              <a:rPr lang="en-US" sz="23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identify the choices</a:t>
            </a:r>
            <a:endParaRPr dirty="0"/>
          </a:p>
          <a:p>
            <a:pPr marL="457200" lvl="0" indent="-457200" algn="l" rtl="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Char char="•"/>
            </a:pPr>
            <a:r>
              <a:rPr lang="en-US" sz="23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identify the potential consequences of the choices</a:t>
            </a:r>
            <a:endParaRPr dirty="0"/>
          </a:p>
          <a:p>
            <a:pPr marL="457200" lvl="0" indent="-457200" algn="l" rtl="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Char char="•"/>
            </a:pPr>
            <a:r>
              <a:rPr lang="en-US" sz="23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identify uncertainty</a:t>
            </a:r>
            <a:endParaRPr dirty="0"/>
          </a:p>
        </p:txBody>
      </p:sp>
      <p:sp>
        <p:nvSpPr>
          <p:cNvPr id="184" name="Google Shape;184;p12"/>
          <p:cNvSpPr txBox="1">
            <a:spLocks noGrp="1"/>
          </p:cNvSpPr>
          <p:nvPr>
            <p:ph type="body" idx="2"/>
          </p:nvPr>
        </p:nvSpPr>
        <p:spPr>
          <a:xfrm>
            <a:off x="582619" y="835454"/>
            <a:ext cx="10930508" cy="581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9393B"/>
              </a:buClr>
              <a:buSzPts val="4200"/>
              <a:buFont typeface="Open Sans Light"/>
              <a:buNone/>
            </a:pPr>
            <a:r>
              <a:rPr lang="en-US"/>
              <a:t>Decision Tree</a:t>
            </a:r>
            <a:endParaRPr/>
          </a:p>
        </p:txBody>
      </p:sp>
      <p:sp>
        <p:nvSpPr>
          <p:cNvPr id="185" name="Google Shape;185;p12"/>
          <p:cNvSpPr txBox="1">
            <a:spLocks noGrp="1"/>
          </p:cNvSpPr>
          <p:nvPr>
            <p:ph type="body" idx="3"/>
          </p:nvPr>
        </p:nvSpPr>
        <p:spPr>
          <a:xfrm>
            <a:off x="1086849" y="68305"/>
            <a:ext cx="9026103" cy="20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Open Sans"/>
              <a:buNone/>
            </a:pPr>
            <a:r>
              <a:rPr lang="en-US"/>
              <a:t>Activity Two | Using a Decision Tree</a:t>
            </a:r>
            <a:endParaRPr/>
          </a:p>
        </p:txBody>
      </p:sp>
      <p:sp>
        <p:nvSpPr>
          <p:cNvPr id="186" name="Google Shape;186;p12"/>
          <p:cNvSpPr txBox="1"/>
          <p:nvPr/>
        </p:nvSpPr>
        <p:spPr>
          <a:xfrm>
            <a:off x="716692" y="2109063"/>
            <a:ext cx="3443828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0" i="1" u="none" strike="noStrike" cap="none">
                <a:solidFill>
                  <a:srgbClr val="2D9B90"/>
                </a:solidFill>
                <a:latin typeface="Open Sans"/>
                <a:ea typeface="Open Sans"/>
                <a:cs typeface="Open Sans"/>
                <a:sym typeface="Open Sans"/>
              </a:rPr>
              <a:t>Decision tree</a:t>
            </a:r>
            <a:endParaRPr/>
          </a:p>
        </p:txBody>
      </p:sp>
      <p:sp>
        <p:nvSpPr>
          <p:cNvPr id="187" name="Google Shape;187;p12"/>
          <p:cNvSpPr txBox="1"/>
          <p:nvPr/>
        </p:nvSpPr>
        <p:spPr>
          <a:xfrm>
            <a:off x="4411979" y="2060105"/>
            <a:ext cx="6383021" cy="572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0" i="0" u="none" strike="noStrike" cap="none">
                <a:solidFill>
                  <a:srgbClr val="717377"/>
                </a:solidFill>
                <a:latin typeface="Open Sans"/>
                <a:ea typeface="Open Sans"/>
                <a:cs typeface="Open Sans"/>
                <a:sym typeface="Open Sans"/>
              </a:rPr>
              <a:t>A tool that can help in decision making.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3"/>
          <p:cNvSpPr txBox="1">
            <a:spLocks noGrp="1"/>
          </p:cNvSpPr>
          <p:nvPr>
            <p:ph type="body" idx="1"/>
          </p:nvPr>
        </p:nvSpPr>
        <p:spPr>
          <a:xfrm>
            <a:off x="582625" y="833134"/>
            <a:ext cx="10922190" cy="590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9393B"/>
              </a:buClr>
              <a:buSzPts val="4200"/>
              <a:buFont typeface="Open Sans Light"/>
              <a:buNone/>
            </a:pPr>
            <a:r>
              <a:rPr lang="en-US"/>
              <a:t>What Is a Decision Tree?</a:t>
            </a:r>
            <a:endParaRPr/>
          </a:p>
        </p:txBody>
      </p:sp>
      <p:sp>
        <p:nvSpPr>
          <p:cNvPr id="193" name="Google Shape;193;p13"/>
          <p:cNvSpPr txBox="1">
            <a:spLocks noGrp="1"/>
          </p:cNvSpPr>
          <p:nvPr>
            <p:ph type="body" idx="2"/>
          </p:nvPr>
        </p:nvSpPr>
        <p:spPr>
          <a:xfrm>
            <a:off x="1086849" y="68305"/>
            <a:ext cx="9026103" cy="20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Open Sans"/>
              <a:buNone/>
            </a:pPr>
            <a:r>
              <a:rPr lang="en-US"/>
              <a:t>Activity Two | Using a Decision Tree</a:t>
            </a:r>
            <a:endParaRPr/>
          </a:p>
        </p:txBody>
      </p:sp>
      <p:sp>
        <p:nvSpPr>
          <p:cNvPr id="194" name="Google Shape;194;p13"/>
          <p:cNvSpPr txBox="1"/>
          <p:nvPr/>
        </p:nvSpPr>
        <p:spPr>
          <a:xfrm>
            <a:off x="1153313" y="6269060"/>
            <a:ext cx="87556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decision</a:t>
            </a:r>
            <a:endParaRPr/>
          </a:p>
        </p:txBody>
      </p:sp>
      <p:sp>
        <p:nvSpPr>
          <p:cNvPr id="195" name="Google Shape;195;p13"/>
          <p:cNvSpPr txBox="1"/>
          <p:nvPr/>
        </p:nvSpPr>
        <p:spPr>
          <a:xfrm>
            <a:off x="2706183" y="6269060"/>
            <a:ext cx="113845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uncertainty</a:t>
            </a:r>
            <a:endParaRPr/>
          </a:p>
        </p:txBody>
      </p:sp>
      <p:sp>
        <p:nvSpPr>
          <p:cNvPr id="196" name="Google Shape;196;p13"/>
          <p:cNvSpPr/>
          <p:nvPr/>
        </p:nvSpPr>
        <p:spPr>
          <a:xfrm>
            <a:off x="5123832" y="2843491"/>
            <a:ext cx="1923738" cy="666762"/>
          </a:xfrm>
          <a:prstGeom prst="ellipse">
            <a:avLst/>
          </a:prstGeom>
          <a:solidFill>
            <a:srgbClr val="71A0D9">
              <a:alpha val="8666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7" name="Google Shape;197;p13"/>
          <p:cNvCxnSpPr/>
          <p:nvPr/>
        </p:nvCxnSpPr>
        <p:spPr>
          <a:xfrm flipH="1">
            <a:off x="3019845" y="2531889"/>
            <a:ext cx="1593547" cy="967213"/>
          </a:xfrm>
          <a:prstGeom prst="straightConnector1">
            <a:avLst/>
          </a:prstGeom>
          <a:noFill/>
          <a:ln w="38100" cap="rnd" cmpd="sng">
            <a:solidFill>
              <a:srgbClr val="8293C8">
                <a:alpha val="6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8" name="Google Shape;198;p13"/>
          <p:cNvCxnSpPr/>
          <p:nvPr/>
        </p:nvCxnSpPr>
        <p:spPr>
          <a:xfrm>
            <a:off x="7553727" y="2552192"/>
            <a:ext cx="1445307" cy="946910"/>
          </a:xfrm>
          <a:prstGeom prst="straightConnector1">
            <a:avLst/>
          </a:prstGeom>
          <a:noFill/>
          <a:ln w="38100" cap="rnd" cmpd="sng">
            <a:solidFill>
              <a:srgbClr val="8293C8">
                <a:alpha val="6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9" name="Google Shape;199;p13"/>
          <p:cNvCxnSpPr/>
          <p:nvPr/>
        </p:nvCxnSpPr>
        <p:spPr>
          <a:xfrm>
            <a:off x="6083559" y="2534939"/>
            <a:ext cx="0" cy="202729"/>
          </a:xfrm>
          <a:prstGeom prst="straightConnector1">
            <a:avLst/>
          </a:prstGeom>
          <a:noFill/>
          <a:ln w="38100" cap="rnd" cmpd="sng">
            <a:solidFill>
              <a:srgbClr val="8293C8">
                <a:alpha val="6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0" name="Google Shape;200;p13"/>
          <p:cNvSpPr/>
          <p:nvPr/>
        </p:nvSpPr>
        <p:spPr>
          <a:xfrm>
            <a:off x="2372808" y="6309813"/>
            <a:ext cx="333375" cy="205120"/>
          </a:xfrm>
          <a:prstGeom prst="ellipse">
            <a:avLst/>
          </a:prstGeom>
          <a:solidFill>
            <a:srgbClr val="83AC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3"/>
          <p:cNvSpPr txBox="1"/>
          <p:nvPr/>
        </p:nvSpPr>
        <p:spPr>
          <a:xfrm>
            <a:off x="5259457" y="2973924"/>
            <a:ext cx="164820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Uncertainty</a:t>
            </a:r>
            <a:endParaRPr/>
          </a:p>
        </p:txBody>
      </p:sp>
      <p:sp>
        <p:nvSpPr>
          <p:cNvPr id="202" name="Google Shape;202;p13"/>
          <p:cNvSpPr/>
          <p:nvPr/>
        </p:nvSpPr>
        <p:spPr>
          <a:xfrm>
            <a:off x="3844636" y="1773044"/>
            <a:ext cx="4327299" cy="640457"/>
          </a:xfrm>
          <a:prstGeom prst="rect">
            <a:avLst/>
          </a:prstGeom>
          <a:solidFill>
            <a:srgbClr val="405AA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The Decision Question</a:t>
            </a:r>
            <a:endParaRPr/>
          </a:p>
        </p:txBody>
      </p:sp>
      <p:sp>
        <p:nvSpPr>
          <p:cNvPr id="203" name="Google Shape;203;p13"/>
          <p:cNvSpPr/>
          <p:nvPr/>
        </p:nvSpPr>
        <p:spPr>
          <a:xfrm>
            <a:off x="7081024" y="3624646"/>
            <a:ext cx="4137103" cy="497290"/>
          </a:xfrm>
          <a:prstGeom prst="rect">
            <a:avLst/>
          </a:prstGeom>
          <a:solidFill>
            <a:srgbClr val="737DD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Yes</a:t>
            </a:r>
            <a:endParaRPr/>
          </a:p>
        </p:txBody>
      </p:sp>
      <p:sp>
        <p:nvSpPr>
          <p:cNvPr id="204" name="Google Shape;204;p13"/>
          <p:cNvSpPr/>
          <p:nvPr/>
        </p:nvSpPr>
        <p:spPr>
          <a:xfrm>
            <a:off x="7081024" y="4193965"/>
            <a:ext cx="4137103" cy="413910"/>
          </a:xfrm>
          <a:prstGeom prst="rect">
            <a:avLst/>
          </a:prstGeom>
          <a:solidFill>
            <a:srgbClr val="E3E4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58595B"/>
                </a:solidFill>
                <a:latin typeface="Open Sans"/>
                <a:ea typeface="Open Sans"/>
                <a:cs typeface="Open Sans"/>
                <a:sym typeface="Open Sans"/>
              </a:rPr>
              <a:t>Key Factor</a:t>
            </a:r>
            <a:endParaRPr/>
          </a:p>
        </p:txBody>
      </p:sp>
      <p:sp>
        <p:nvSpPr>
          <p:cNvPr id="205" name="Google Shape;205;p13"/>
          <p:cNvSpPr/>
          <p:nvPr/>
        </p:nvSpPr>
        <p:spPr>
          <a:xfrm>
            <a:off x="7081024" y="4676181"/>
            <a:ext cx="4137103" cy="413910"/>
          </a:xfrm>
          <a:prstGeom prst="rect">
            <a:avLst/>
          </a:prstGeom>
          <a:solidFill>
            <a:srgbClr val="E3E4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58595B"/>
                </a:solidFill>
                <a:latin typeface="Open Sans"/>
                <a:ea typeface="Open Sans"/>
                <a:cs typeface="Open Sans"/>
                <a:sym typeface="Open Sans"/>
              </a:rPr>
              <a:t>Key Factor</a:t>
            </a:r>
            <a:endParaRPr/>
          </a:p>
        </p:txBody>
      </p:sp>
      <p:sp>
        <p:nvSpPr>
          <p:cNvPr id="206" name="Google Shape;206;p13"/>
          <p:cNvSpPr/>
          <p:nvPr/>
        </p:nvSpPr>
        <p:spPr>
          <a:xfrm>
            <a:off x="7081023" y="5156064"/>
            <a:ext cx="4137103" cy="413910"/>
          </a:xfrm>
          <a:prstGeom prst="rect">
            <a:avLst/>
          </a:prstGeom>
          <a:solidFill>
            <a:srgbClr val="E3E4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58595B"/>
                </a:solidFill>
                <a:latin typeface="Open Sans"/>
                <a:ea typeface="Open Sans"/>
                <a:cs typeface="Open Sans"/>
                <a:sym typeface="Open Sans"/>
              </a:rPr>
              <a:t>Key Factor</a:t>
            </a:r>
            <a:endParaRPr/>
          </a:p>
        </p:txBody>
      </p:sp>
      <p:sp>
        <p:nvSpPr>
          <p:cNvPr id="207" name="Google Shape;207;p13"/>
          <p:cNvSpPr/>
          <p:nvPr/>
        </p:nvSpPr>
        <p:spPr>
          <a:xfrm>
            <a:off x="7081023" y="5634640"/>
            <a:ext cx="4137103" cy="413910"/>
          </a:xfrm>
          <a:prstGeom prst="rect">
            <a:avLst/>
          </a:prstGeom>
          <a:solidFill>
            <a:srgbClr val="E3E4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58595B"/>
                </a:solidFill>
                <a:latin typeface="Open Sans"/>
                <a:ea typeface="Open Sans"/>
                <a:cs typeface="Open Sans"/>
                <a:sym typeface="Open Sans"/>
              </a:rPr>
              <a:t>Key Factor</a:t>
            </a:r>
            <a:endParaRPr/>
          </a:p>
        </p:txBody>
      </p:sp>
      <p:sp>
        <p:nvSpPr>
          <p:cNvPr id="208" name="Google Shape;208;p13"/>
          <p:cNvSpPr/>
          <p:nvPr/>
        </p:nvSpPr>
        <p:spPr>
          <a:xfrm>
            <a:off x="951294" y="3624645"/>
            <a:ext cx="4137103" cy="496461"/>
          </a:xfrm>
          <a:prstGeom prst="rect">
            <a:avLst/>
          </a:prstGeom>
          <a:solidFill>
            <a:srgbClr val="737DD7">
              <a:alpha val="88627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No</a:t>
            </a:r>
            <a:endParaRPr/>
          </a:p>
        </p:txBody>
      </p:sp>
      <p:sp>
        <p:nvSpPr>
          <p:cNvPr id="209" name="Google Shape;209;p13"/>
          <p:cNvSpPr/>
          <p:nvPr/>
        </p:nvSpPr>
        <p:spPr>
          <a:xfrm>
            <a:off x="951294" y="4193136"/>
            <a:ext cx="4137103" cy="413910"/>
          </a:xfrm>
          <a:prstGeom prst="rect">
            <a:avLst/>
          </a:prstGeom>
          <a:solidFill>
            <a:srgbClr val="E3E4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58595B"/>
                </a:solidFill>
                <a:latin typeface="Open Sans"/>
                <a:ea typeface="Open Sans"/>
                <a:cs typeface="Open Sans"/>
                <a:sym typeface="Open Sans"/>
              </a:rPr>
              <a:t>Key Factor</a:t>
            </a:r>
            <a:endParaRPr/>
          </a:p>
        </p:txBody>
      </p:sp>
      <p:sp>
        <p:nvSpPr>
          <p:cNvPr id="210" name="Google Shape;210;p13"/>
          <p:cNvSpPr/>
          <p:nvPr/>
        </p:nvSpPr>
        <p:spPr>
          <a:xfrm>
            <a:off x="951294" y="4675352"/>
            <a:ext cx="4137103" cy="413910"/>
          </a:xfrm>
          <a:prstGeom prst="rect">
            <a:avLst/>
          </a:prstGeom>
          <a:solidFill>
            <a:srgbClr val="E3E4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58595B"/>
                </a:solidFill>
                <a:latin typeface="Open Sans"/>
                <a:ea typeface="Open Sans"/>
                <a:cs typeface="Open Sans"/>
                <a:sym typeface="Open Sans"/>
              </a:rPr>
              <a:t>Key Factor</a:t>
            </a:r>
            <a:endParaRPr/>
          </a:p>
        </p:txBody>
      </p:sp>
      <p:sp>
        <p:nvSpPr>
          <p:cNvPr id="211" name="Google Shape;211;p13"/>
          <p:cNvSpPr/>
          <p:nvPr/>
        </p:nvSpPr>
        <p:spPr>
          <a:xfrm>
            <a:off x="951293" y="5155235"/>
            <a:ext cx="4137103" cy="413910"/>
          </a:xfrm>
          <a:prstGeom prst="rect">
            <a:avLst/>
          </a:prstGeom>
          <a:solidFill>
            <a:srgbClr val="E3E4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58595B"/>
                </a:solidFill>
                <a:latin typeface="Open Sans"/>
                <a:ea typeface="Open Sans"/>
                <a:cs typeface="Open Sans"/>
                <a:sym typeface="Open Sans"/>
              </a:rPr>
              <a:t>Key Factor</a:t>
            </a:r>
            <a:endParaRPr/>
          </a:p>
        </p:txBody>
      </p:sp>
      <p:sp>
        <p:nvSpPr>
          <p:cNvPr id="212" name="Google Shape;212;p13"/>
          <p:cNvSpPr/>
          <p:nvPr/>
        </p:nvSpPr>
        <p:spPr>
          <a:xfrm>
            <a:off x="951293" y="5633811"/>
            <a:ext cx="4137103" cy="413910"/>
          </a:xfrm>
          <a:prstGeom prst="rect">
            <a:avLst/>
          </a:prstGeom>
          <a:solidFill>
            <a:srgbClr val="E3E4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58595B"/>
                </a:solidFill>
                <a:latin typeface="Open Sans"/>
                <a:ea typeface="Open Sans"/>
                <a:cs typeface="Open Sans"/>
                <a:sym typeface="Open Sans"/>
              </a:rPr>
              <a:t>Key Factor</a:t>
            </a:r>
            <a:endParaRPr/>
          </a:p>
        </p:txBody>
      </p:sp>
      <p:sp>
        <p:nvSpPr>
          <p:cNvPr id="213" name="Google Shape;213;p13"/>
          <p:cNvSpPr/>
          <p:nvPr/>
        </p:nvSpPr>
        <p:spPr>
          <a:xfrm>
            <a:off x="819938" y="6309813"/>
            <a:ext cx="333375" cy="205120"/>
          </a:xfrm>
          <a:prstGeom prst="ellipse">
            <a:avLst/>
          </a:prstGeom>
          <a:solidFill>
            <a:srgbClr val="405AA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4"/>
          <p:cNvSpPr txBox="1">
            <a:spLocks noGrp="1"/>
          </p:cNvSpPr>
          <p:nvPr>
            <p:ph type="body" idx="1"/>
          </p:nvPr>
        </p:nvSpPr>
        <p:spPr>
          <a:xfrm>
            <a:off x="582625" y="833134"/>
            <a:ext cx="10922190" cy="590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9393B"/>
              </a:buClr>
              <a:buSzPts val="4200"/>
              <a:buFont typeface="Open Sans Light"/>
              <a:buNone/>
            </a:pPr>
            <a:r>
              <a:rPr lang="en-US" dirty="0"/>
              <a:t>Carmen Decision Tree</a:t>
            </a:r>
            <a:endParaRPr dirty="0"/>
          </a:p>
        </p:txBody>
      </p:sp>
      <p:sp>
        <p:nvSpPr>
          <p:cNvPr id="219" name="Google Shape;219;p14"/>
          <p:cNvSpPr txBox="1">
            <a:spLocks noGrp="1"/>
          </p:cNvSpPr>
          <p:nvPr>
            <p:ph type="body" idx="2"/>
          </p:nvPr>
        </p:nvSpPr>
        <p:spPr>
          <a:xfrm>
            <a:off x="1086849" y="68305"/>
            <a:ext cx="9026103" cy="20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Open Sans"/>
              <a:buNone/>
            </a:pPr>
            <a:r>
              <a:rPr lang="en-US"/>
              <a:t>Activity Two | Using a Decision Tree</a:t>
            </a:r>
            <a:endParaRPr/>
          </a:p>
        </p:txBody>
      </p:sp>
      <p:sp>
        <p:nvSpPr>
          <p:cNvPr id="220" name="Google Shape;220;p14"/>
          <p:cNvSpPr txBox="1"/>
          <p:nvPr/>
        </p:nvSpPr>
        <p:spPr>
          <a:xfrm>
            <a:off x="1153313" y="6269060"/>
            <a:ext cx="87556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decision</a:t>
            </a:r>
            <a:endParaRPr/>
          </a:p>
        </p:txBody>
      </p:sp>
      <p:sp>
        <p:nvSpPr>
          <p:cNvPr id="221" name="Google Shape;221;p14"/>
          <p:cNvSpPr txBox="1"/>
          <p:nvPr/>
        </p:nvSpPr>
        <p:spPr>
          <a:xfrm>
            <a:off x="2706183" y="6269060"/>
            <a:ext cx="113845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uncertainty</a:t>
            </a:r>
            <a:endParaRPr/>
          </a:p>
        </p:txBody>
      </p:sp>
      <p:sp>
        <p:nvSpPr>
          <p:cNvPr id="222" name="Google Shape;222;p14"/>
          <p:cNvSpPr/>
          <p:nvPr/>
        </p:nvSpPr>
        <p:spPr>
          <a:xfrm>
            <a:off x="4956563" y="2843491"/>
            <a:ext cx="2258276" cy="666762"/>
          </a:xfrm>
          <a:prstGeom prst="ellipse">
            <a:avLst/>
          </a:prstGeom>
          <a:solidFill>
            <a:srgbClr val="71A0D9">
              <a:alpha val="8666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3" name="Google Shape;223;p14"/>
          <p:cNvCxnSpPr/>
          <p:nvPr/>
        </p:nvCxnSpPr>
        <p:spPr>
          <a:xfrm flipH="1">
            <a:off x="3019845" y="2531889"/>
            <a:ext cx="1593547" cy="967213"/>
          </a:xfrm>
          <a:prstGeom prst="straightConnector1">
            <a:avLst/>
          </a:prstGeom>
          <a:noFill/>
          <a:ln w="38100" cap="rnd" cmpd="sng">
            <a:solidFill>
              <a:srgbClr val="8293C8">
                <a:alpha val="6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4" name="Google Shape;224;p14"/>
          <p:cNvCxnSpPr/>
          <p:nvPr/>
        </p:nvCxnSpPr>
        <p:spPr>
          <a:xfrm>
            <a:off x="7553727" y="2552192"/>
            <a:ext cx="1445307" cy="946910"/>
          </a:xfrm>
          <a:prstGeom prst="straightConnector1">
            <a:avLst/>
          </a:prstGeom>
          <a:noFill/>
          <a:ln w="38100" cap="rnd" cmpd="sng">
            <a:solidFill>
              <a:srgbClr val="8293C8">
                <a:alpha val="6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5" name="Google Shape;225;p14"/>
          <p:cNvCxnSpPr/>
          <p:nvPr/>
        </p:nvCxnSpPr>
        <p:spPr>
          <a:xfrm>
            <a:off x="6083559" y="2534939"/>
            <a:ext cx="0" cy="202729"/>
          </a:xfrm>
          <a:prstGeom prst="straightConnector1">
            <a:avLst/>
          </a:prstGeom>
          <a:noFill/>
          <a:ln w="38100" cap="rnd" cmpd="sng">
            <a:solidFill>
              <a:srgbClr val="8293C8">
                <a:alpha val="6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6" name="Google Shape;226;p14"/>
          <p:cNvSpPr/>
          <p:nvPr/>
        </p:nvSpPr>
        <p:spPr>
          <a:xfrm>
            <a:off x="2372808" y="6309813"/>
            <a:ext cx="333375" cy="205120"/>
          </a:xfrm>
          <a:prstGeom prst="ellipse">
            <a:avLst/>
          </a:prstGeom>
          <a:solidFill>
            <a:srgbClr val="83ACD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4"/>
          <p:cNvSpPr txBox="1"/>
          <p:nvPr/>
        </p:nvSpPr>
        <p:spPr>
          <a:xfrm>
            <a:off x="5208965" y="2973924"/>
            <a:ext cx="200587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Cost and Time</a:t>
            </a:r>
            <a:endParaRPr dirty="0"/>
          </a:p>
        </p:txBody>
      </p:sp>
      <p:sp>
        <p:nvSpPr>
          <p:cNvPr id="228" name="Google Shape;228;p14"/>
          <p:cNvSpPr/>
          <p:nvPr/>
        </p:nvSpPr>
        <p:spPr>
          <a:xfrm>
            <a:off x="3844636" y="1773044"/>
            <a:ext cx="4327299" cy="640457"/>
          </a:xfrm>
          <a:prstGeom prst="rect">
            <a:avLst/>
          </a:prstGeom>
          <a:solidFill>
            <a:srgbClr val="405AA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Become a veterinarian?</a:t>
            </a:r>
            <a:endParaRPr dirty="0"/>
          </a:p>
        </p:txBody>
      </p:sp>
      <p:sp>
        <p:nvSpPr>
          <p:cNvPr id="229" name="Google Shape;229;p14"/>
          <p:cNvSpPr/>
          <p:nvPr/>
        </p:nvSpPr>
        <p:spPr>
          <a:xfrm>
            <a:off x="7081024" y="3624646"/>
            <a:ext cx="4137103" cy="497290"/>
          </a:xfrm>
          <a:prstGeom prst="rect">
            <a:avLst/>
          </a:prstGeom>
          <a:solidFill>
            <a:srgbClr val="737DD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Yes</a:t>
            </a:r>
            <a:endParaRPr/>
          </a:p>
        </p:txBody>
      </p:sp>
      <p:sp>
        <p:nvSpPr>
          <p:cNvPr id="230" name="Google Shape;230;p14"/>
          <p:cNvSpPr/>
          <p:nvPr/>
        </p:nvSpPr>
        <p:spPr>
          <a:xfrm>
            <a:off x="7103603" y="4130471"/>
            <a:ext cx="4137103" cy="413910"/>
          </a:xfrm>
          <a:prstGeom prst="rect">
            <a:avLst/>
          </a:prstGeom>
          <a:solidFill>
            <a:srgbClr val="E3E4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58595B"/>
                </a:solidFill>
                <a:latin typeface="Open Sans"/>
                <a:ea typeface="Open Sans"/>
                <a:cs typeface="Open Sans"/>
                <a:sym typeface="Open Sans"/>
              </a:rPr>
              <a:t>work with animals</a:t>
            </a:r>
            <a:endParaRPr dirty="0"/>
          </a:p>
        </p:txBody>
      </p:sp>
      <p:sp>
        <p:nvSpPr>
          <p:cNvPr id="231" name="Google Shape;231;p14"/>
          <p:cNvSpPr/>
          <p:nvPr/>
        </p:nvSpPr>
        <p:spPr>
          <a:xfrm>
            <a:off x="7113488" y="4638697"/>
            <a:ext cx="4258574" cy="413910"/>
          </a:xfrm>
          <a:prstGeom prst="rect">
            <a:avLst/>
          </a:prstGeom>
          <a:solidFill>
            <a:srgbClr val="E3E4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58595B"/>
                </a:solidFill>
                <a:latin typeface="Open Sans"/>
                <a:ea typeface="Open Sans"/>
                <a:cs typeface="Open Sans"/>
                <a:sym typeface="Open Sans"/>
              </a:rPr>
              <a:t>interesting &amp; varied work settings</a:t>
            </a:r>
            <a:endParaRPr dirty="0"/>
          </a:p>
        </p:txBody>
      </p:sp>
      <p:sp>
        <p:nvSpPr>
          <p:cNvPr id="232" name="Google Shape;232;p14"/>
          <p:cNvSpPr/>
          <p:nvPr/>
        </p:nvSpPr>
        <p:spPr>
          <a:xfrm>
            <a:off x="7081023" y="5156064"/>
            <a:ext cx="4137103" cy="413910"/>
          </a:xfrm>
          <a:prstGeom prst="rect">
            <a:avLst/>
          </a:prstGeom>
          <a:solidFill>
            <a:srgbClr val="E3E4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58595B"/>
                </a:solidFill>
                <a:latin typeface="Open Sans"/>
                <a:ea typeface="Open Sans"/>
                <a:cs typeface="Open Sans"/>
                <a:sym typeface="Open Sans"/>
              </a:rPr>
              <a:t>highest salary of the 3 options</a:t>
            </a:r>
            <a:endParaRPr dirty="0"/>
          </a:p>
        </p:txBody>
      </p:sp>
      <p:sp>
        <p:nvSpPr>
          <p:cNvPr id="233" name="Google Shape;233;p14"/>
          <p:cNvSpPr/>
          <p:nvPr/>
        </p:nvSpPr>
        <p:spPr>
          <a:xfrm>
            <a:off x="7081022" y="5655356"/>
            <a:ext cx="4137103" cy="413910"/>
          </a:xfrm>
          <a:prstGeom prst="rect">
            <a:avLst/>
          </a:prstGeom>
          <a:solidFill>
            <a:srgbClr val="E3E4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58595B"/>
                </a:solidFill>
                <a:latin typeface="Open Sans"/>
                <a:ea typeface="Open Sans"/>
                <a:cs typeface="Open Sans"/>
                <a:sym typeface="Open Sans"/>
              </a:rPr>
              <a:t>o</a:t>
            </a:r>
            <a:r>
              <a:rPr lang="en-US" sz="2000">
                <a:solidFill>
                  <a:srgbClr val="58595B"/>
                </a:solidFill>
                <a:latin typeface="Open Sans"/>
                <a:ea typeface="Open Sans"/>
                <a:cs typeface="Open Sans"/>
                <a:sym typeface="Open Sans"/>
              </a:rPr>
              <a:t>ther</a:t>
            </a:r>
            <a:r>
              <a:rPr lang="en-US" sz="2000" dirty="0">
                <a:solidFill>
                  <a:srgbClr val="58595B"/>
                </a:solidFill>
                <a:latin typeface="Open Sans"/>
                <a:ea typeface="Open Sans"/>
                <a:cs typeface="Open Sans"/>
                <a:sym typeface="Open Sans"/>
              </a:rPr>
              <a:t>?</a:t>
            </a:r>
            <a:endParaRPr dirty="0"/>
          </a:p>
        </p:txBody>
      </p:sp>
      <p:sp>
        <p:nvSpPr>
          <p:cNvPr id="234" name="Google Shape;234;p14"/>
          <p:cNvSpPr/>
          <p:nvPr/>
        </p:nvSpPr>
        <p:spPr>
          <a:xfrm>
            <a:off x="951294" y="3624645"/>
            <a:ext cx="4137103" cy="496461"/>
          </a:xfrm>
          <a:prstGeom prst="rect">
            <a:avLst/>
          </a:prstGeom>
          <a:solidFill>
            <a:srgbClr val="737DD7">
              <a:alpha val="88627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No</a:t>
            </a:r>
            <a:endParaRPr/>
          </a:p>
        </p:txBody>
      </p:sp>
      <p:sp>
        <p:nvSpPr>
          <p:cNvPr id="235" name="Google Shape;235;p14"/>
          <p:cNvSpPr/>
          <p:nvPr/>
        </p:nvSpPr>
        <p:spPr>
          <a:xfrm>
            <a:off x="951294" y="4193136"/>
            <a:ext cx="4137103" cy="413910"/>
          </a:xfrm>
          <a:prstGeom prst="rect">
            <a:avLst/>
          </a:prstGeom>
          <a:solidFill>
            <a:srgbClr val="E3E4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58595B"/>
                </a:solidFill>
                <a:latin typeface="Open Sans"/>
                <a:ea typeface="Open Sans"/>
                <a:cs typeface="Open Sans"/>
                <a:sym typeface="Open Sans"/>
              </a:rPr>
              <a:t>4-6 years of training</a:t>
            </a:r>
            <a:endParaRPr dirty="0"/>
          </a:p>
        </p:txBody>
      </p:sp>
      <p:sp>
        <p:nvSpPr>
          <p:cNvPr id="236" name="Google Shape;236;p14"/>
          <p:cNvSpPr/>
          <p:nvPr/>
        </p:nvSpPr>
        <p:spPr>
          <a:xfrm>
            <a:off x="941410" y="4662183"/>
            <a:ext cx="4137103" cy="413910"/>
          </a:xfrm>
          <a:prstGeom prst="rect">
            <a:avLst/>
          </a:prstGeom>
          <a:solidFill>
            <a:srgbClr val="E3E4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58595B"/>
                </a:solidFill>
                <a:latin typeface="Open Sans"/>
                <a:ea typeface="Open Sans"/>
                <a:cs typeface="Open Sans"/>
                <a:sym typeface="Open Sans"/>
              </a:rPr>
              <a:t>High cost of education</a:t>
            </a:r>
            <a:endParaRPr dirty="0"/>
          </a:p>
        </p:txBody>
      </p:sp>
      <p:sp>
        <p:nvSpPr>
          <p:cNvPr id="237" name="Google Shape;237;p14"/>
          <p:cNvSpPr/>
          <p:nvPr/>
        </p:nvSpPr>
        <p:spPr>
          <a:xfrm>
            <a:off x="951293" y="5155235"/>
            <a:ext cx="4137103" cy="413910"/>
          </a:xfrm>
          <a:prstGeom prst="rect">
            <a:avLst/>
          </a:prstGeom>
          <a:solidFill>
            <a:srgbClr val="E3E4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58595B"/>
                </a:solidFill>
                <a:latin typeface="Open Sans"/>
                <a:ea typeface="Open Sans"/>
                <a:cs typeface="Open Sans"/>
                <a:sym typeface="Open Sans"/>
              </a:rPr>
              <a:t>long periods of time studying</a:t>
            </a:r>
            <a:endParaRPr dirty="0"/>
          </a:p>
        </p:txBody>
      </p:sp>
      <p:sp>
        <p:nvSpPr>
          <p:cNvPr id="238" name="Google Shape;238;p14"/>
          <p:cNvSpPr/>
          <p:nvPr/>
        </p:nvSpPr>
        <p:spPr>
          <a:xfrm>
            <a:off x="951293" y="5633811"/>
            <a:ext cx="4137103" cy="413910"/>
          </a:xfrm>
          <a:prstGeom prst="rect">
            <a:avLst/>
          </a:prstGeom>
          <a:solidFill>
            <a:srgbClr val="E3E4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58595B"/>
                </a:solidFill>
                <a:latin typeface="Open Sans"/>
                <a:ea typeface="Open Sans"/>
                <a:cs typeface="Open Sans"/>
                <a:sym typeface="Open Sans"/>
              </a:rPr>
              <a:t>other?</a:t>
            </a:r>
            <a:endParaRPr dirty="0"/>
          </a:p>
        </p:txBody>
      </p:sp>
      <p:sp>
        <p:nvSpPr>
          <p:cNvPr id="239" name="Google Shape;239;p14"/>
          <p:cNvSpPr/>
          <p:nvPr/>
        </p:nvSpPr>
        <p:spPr>
          <a:xfrm>
            <a:off x="819938" y="6309813"/>
            <a:ext cx="333375" cy="205120"/>
          </a:xfrm>
          <a:prstGeom prst="ellipse">
            <a:avLst/>
          </a:prstGeom>
          <a:solidFill>
            <a:srgbClr val="405AA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5"/>
          <p:cNvSpPr txBox="1">
            <a:spLocks noGrp="1"/>
          </p:cNvSpPr>
          <p:nvPr>
            <p:ph type="ctrTitle"/>
          </p:nvPr>
        </p:nvSpPr>
        <p:spPr>
          <a:xfrm>
            <a:off x="685102" y="3687881"/>
            <a:ext cx="10821797" cy="1344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Open Sans Light"/>
              <a:buNone/>
            </a:pPr>
            <a:r>
              <a:rPr lang="en-US" dirty="0"/>
              <a:t>Animal Careers</a:t>
            </a:r>
            <a:endParaRPr dirty="0"/>
          </a:p>
        </p:txBody>
      </p:sp>
      <p:sp>
        <p:nvSpPr>
          <p:cNvPr id="245" name="Google Shape;245;p15"/>
          <p:cNvSpPr txBox="1">
            <a:spLocks noGrp="1"/>
          </p:cNvSpPr>
          <p:nvPr>
            <p:ph type="body" idx="1"/>
          </p:nvPr>
        </p:nvSpPr>
        <p:spPr>
          <a:xfrm>
            <a:off x="2508250" y="2782108"/>
            <a:ext cx="7215188" cy="49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4C7CC"/>
              </a:buClr>
              <a:buSzPts val="3145"/>
              <a:buFont typeface="Open Sans"/>
              <a:buNone/>
            </a:pPr>
            <a:r>
              <a:rPr lang="en-US" sz="3145" cap="none"/>
              <a:t>ACTIVITY THREE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7"/>
          <p:cNvSpPr txBox="1">
            <a:spLocks noGrp="1"/>
          </p:cNvSpPr>
          <p:nvPr>
            <p:ph type="body" idx="2"/>
          </p:nvPr>
        </p:nvSpPr>
        <p:spPr>
          <a:xfrm>
            <a:off x="582619" y="835454"/>
            <a:ext cx="10930508" cy="581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9393B"/>
              </a:buClr>
              <a:buSzPts val="4200"/>
              <a:buFont typeface="Open Sans Light"/>
              <a:buNone/>
            </a:pPr>
            <a:r>
              <a:rPr lang="en-US" dirty="0"/>
              <a:t>Carmen’s Results</a:t>
            </a:r>
            <a:endParaRPr dirty="0"/>
          </a:p>
        </p:txBody>
      </p:sp>
      <p:sp>
        <p:nvSpPr>
          <p:cNvPr id="260" name="Google Shape;260;p17"/>
          <p:cNvSpPr txBox="1">
            <a:spLocks noGrp="1"/>
          </p:cNvSpPr>
          <p:nvPr>
            <p:ph type="body" idx="3"/>
          </p:nvPr>
        </p:nvSpPr>
        <p:spPr>
          <a:xfrm>
            <a:off x="1086849" y="68305"/>
            <a:ext cx="9026103" cy="20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Open Sans"/>
              <a:buNone/>
            </a:pPr>
            <a:r>
              <a:rPr lang="en-US"/>
              <a:t>Activity Three | Managing Risk and Crisis</a:t>
            </a:r>
            <a:endParaRPr/>
          </a:p>
        </p:txBody>
      </p:sp>
      <p:sp>
        <p:nvSpPr>
          <p:cNvPr id="261" name="Google Shape;261;p17"/>
          <p:cNvSpPr txBox="1"/>
          <p:nvPr/>
        </p:nvSpPr>
        <p:spPr>
          <a:xfrm>
            <a:off x="582619" y="2084215"/>
            <a:ext cx="10712298" cy="3001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572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17377"/>
              </a:buClr>
              <a:buSzPts val="2600"/>
              <a:buFont typeface="Calibri"/>
              <a:buAutoNum type="arabicPeriod"/>
            </a:pPr>
            <a:r>
              <a:rPr lang="en-US" sz="2600" dirty="0">
                <a:solidFill>
                  <a:srgbClr val="717377"/>
                </a:solidFill>
                <a:latin typeface="Open Sans"/>
                <a:ea typeface="Open Sans"/>
                <a:cs typeface="Open Sans"/>
                <a:sym typeface="Open Sans"/>
              </a:rPr>
              <a:t>What decision-making processes, tools, information, and strategies helped Carmen make her decision?</a:t>
            </a:r>
          </a:p>
          <a:p>
            <a:pPr marL="457200" marR="0" lvl="0" indent="-4572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17377"/>
              </a:buClr>
              <a:buSzPts val="2600"/>
              <a:buFont typeface="Calibri"/>
              <a:buAutoNum type="arabicPeriod"/>
            </a:pPr>
            <a:endParaRPr lang="en-US" sz="2600" dirty="0">
              <a:solidFill>
                <a:srgbClr val="71737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4572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17377"/>
              </a:buClr>
              <a:buSzPts val="2600"/>
              <a:buFont typeface="Calibri"/>
              <a:buAutoNum type="arabicPeriod"/>
            </a:pPr>
            <a:r>
              <a:rPr lang="en-US" sz="2600" dirty="0">
                <a:solidFill>
                  <a:srgbClr val="717377"/>
                </a:solidFill>
                <a:latin typeface="Open Sans"/>
                <a:ea typeface="Open Sans"/>
                <a:cs typeface="Open Sans"/>
                <a:sym typeface="Open Sans"/>
              </a:rPr>
              <a:t>What key factors are important to you in making your own career decisions? </a:t>
            </a:r>
          </a:p>
          <a:p>
            <a:pPr marL="457200" marR="0" lvl="0" indent="-4572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17377"/>
              </a:buClr>
              <a:buSzPts val="2600"/>
              <a:buFont typeface="Calibri"/>
              <a:buAutoNum type="arabicPeriod"/>
            </a:pPr>
            <a:endParaRPr lang="en-US" sz="2600" dirty="0">
              <a:solidFill>
                <a:srgbClr val="71737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4572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17377"/>
              </a:buClr>
              <a:buSzPts val="2600"/>
              <a:buFont typeface="Calibri"/>
              <a:buAutoNum type="arabicPeriod"/>
            </a:pPr>
            <a:r>
              <a:rPr lang="en-US" sz="2600" dirty="0">
                <a:solidFill>
                  <a:srgbClr val="717377"/>
                </a:solidFill>
                <a:latin typeface="Open Sans"/>
                <a:ea typeface="Open Sans"/>
                <a:cs typeface="Open Sans"/>
                <a:sym typeface="Open Sans"/>
              </a:rPr>
              <a:t>What lessons will you take away from this experience?</a:t>
            </a:r>
          </a:p>
          <a:p>
            <a:pPr marL="457200" marR="0" lvl="0" indent="-457200" algn="l" rtl="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717377"/>
              </a:buClr>
              <a:buSzPts val="2600"/>
              <a:buFont typeface="Calibri"/>
              <a:buAutoNum type="arabicPeriod"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8"/>
          <p:cNvSpPr txBox="1">
            <a:spLocks noGrp="1"/>
          </p:cNvSpPr>
          <p:nvPr>
            <p:ph type="ctrTitle"/>
          </p:nvPr>
        </p:nvSpPr>
        <p:spPr>
          <a:xfrm>
            <a:off x="685102" y="3687881"/>
            <a:ext cx="10821797" cy="1344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Open Sans Light"/>
              <a:buNone/>
            </a:pPr>
            <a:r>
              <a:rPr lang="en-US"/>
              <a:t>Decisions and Risks</a:t>
            </a:r>
            <a:endParaRPr/>
          </a:p>
        </p:txBody>
      </p:sp>
      <p:sp>
        <p:nvSpPr>
          <p:cNvPr id="267" name="Google Shape;267;p18"/>
          <p:cNvSpPr txBox="1">
            <a:spLocks noGrp="1"/>
          </p:cNvSpPr>
          <p:nvPr>
            <p:ph type="body" idx="1"/>
          </p:nvPr>
        </p:nvSpPr>
        <p:spPr>
          <a:xfrm>
            <a:off x="2508250" y="2782108"/>
            <a:ext cx="7215188" cy="49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4C7CC"/>
              </a:buClr>
              <a:buSzPts val="3145"/>
              <a:buFont typeface="Open Sans"/>
              <a:buNone/>
            </a:pPr>
            <a:r>
              <a:rPr lang="en-US" sz="3145" cap="none"/>
              <a:t>WRAP-UP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9"/>
          <p:cNvSpPr txBox="1">
            <a:spLocks noGrp="1"/>
          </p:cNvSpPr>
          <p:nvPr>
            <p:ph type="body" idx="1"/>
          </p:nvPr>
        </p:nvSpPr>
        <p:spPr>
          <a:xfrm>
            <a:off x="582620" y="1681150"/>
            <a:ext cx="7272907" cy="4511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514350" lvl="0" indent="-5143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17377"/>
              </a:buClr>
              <a:buSzPts val="2600"/>
              <a:buFont typeface="Calibri"/>
              <a:buAutoNum type="arabicPeriod"/>
            </a:pPr>
            <a:r>
              <a:rPr lang="en-US" sz="2600" dirty="0"/>
              <a:t>What is decision-making? </a:t>
            </a:r>
          </a:p>
          <a:p>
            <a:pPr marL="514350" lvl="0" indent="-5143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17377"/>
              </a:buClr>
              <a:buSzPts val="2600"/>
              <a:buFont typeface="Calibri"/>
              <a:buAutoNum type="arabicPeriod"/>
            </a:pPr>
            <a:r>
              <a:rPr lang="en-US" sz="2600" dirty="0"/>
              <a:t>How does a decision tree work? </a:t>
            </a:r>
          </a:p>
          <a:p>
            <a:pPr marL="514350" lvl="0" indent="-5143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17377"/>
              </a:buClr>
              <a:buSzPts val="2600"/>
              <a:buFont typeface="Calibri"/>
              <a:buAutoNum type="arabicPeriod"/>
            </a:pPr>
            <a:r>
              <a:rPr lang="en-US" sz="2600" dirty="0"/>
              <a:t>What decision-making processes, tools, and strategies helped Carmen make her decision?</a:t>
            </a:r>
          </a:p>
          <a:p>
            <a:pPr marL="514350" lvl="0" indent="-5143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17377"/>
              </a:buClr>
              <a:buSzPts val="2600"/>
              <a:buFont typeface="Calibri"/>
              <a:buAutoNum type="arabicPeriod"/>
            </a:pPr>
            <a:r>
              <a:rPr lang="en-US" sz="2600" dirty="0"/>
              <a:t>How can you determine good source of information?</a:t>
            </a:r>
          </a:p>
        </p:txBody>
      </p:sp>
      <p:sp>
        <p:nvSpPr>
          <p:cNvPr id="273" name="Google Shape;273;p19"/>
          <p:cNvSpPr txBox="1">
            <a:spLocks noGrp="1"/>
          </p:cNvSpPr>
          <p:nvPr>
            <p:ph type="body" idx="2"/>
          </p:nvPr>
        </p:nvSpPr>
        <p:spPr>
          <a:xfrm>
            <a:off x="582619" y="835454"/>
            <a:ext cx="10930508" cy="581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9393B"/>
              </a:buClr>
              <a:buSzPts val="4200"/>
              <a:buFont typeface="Open Sans Light"/>
              <a:buNone/>
            </a:pPr>
            <a:r>
              <a:rPr lang="en-US"/>
              <a:t>Key Points</a:t>
            </a:r>
            <a:endParaRPr/>
          </a:p>
        </p:txBody>
      </p:sp>
      <p:sp>
        <p:nvSpPr>
          <p:cNvPr id="274" name="Google Shape;274;p19"/>
          <p:cNvSpPr txBox="1">
            <a:spLocks noGrp="1"/>
          </p:cNvSpPr>
          <p:nvPr>
            <p:ph type="body" idx="3"/>
          </p:nvPr>
        </p:nvSpPr>
        <p:spPr>
          <a:xfrm>
            <a:off x="1086849" y="68305"/>
            <a:ext cx="9026103" cy="20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Open Sans"/>
              <a:buNone/>
            </a:pPr>
            <a:r>
              <a:rPr lang="en-US"/>
              <a:t>Wrap-Up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JA-educ-chart-01">
      <a:dk1>
        <a:srgbClr val="58595B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391</Words>
  <Application>Microsoft Office PowerPoint</Application>
  <PresentationFormat>Widescreen</PresentationFormat>
  <Paragraphs>96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Open Sans</vt:lpstr>
      <vt:lpstr>Open Sans Light</vt:lpstr>
      <vt:lpstr>Open Sans SemiBold</vt:lpstr>
      <vt:lpstr>Office Theme</vt:lpstr>
      <vt:lpstr>Making Important Life Decisions</vt:lpstr>
      <vt:lpstr>What Goes into a Decision?</vt:lpstr>
      <vt:lpstr>PowerPoint Presentation</vt:lpstr>
      <vt:lpstr>PowerPoint Presentation</vt:lpstr>
      <vt:lpstr>Decision Analysis</vt:lpstr>
      <vt:lpstr>PowerPoint Presentation</vt:lpstr>
      <vt:lpstr>PowerPoint Presentation</vt:lpstr>
      <vt:lpstr>PowerPoint Presentation</vt:lpstr>
      <vt:lpstr>Using a Decision Tree</vt:lpstr>
      <vt:lpstr>PowerPoint Presentation</vt:lpstr>
      <vt:lpstr>PowerPoint Presentation</vt:lpstr>
      <vt:lpstr>PowerPoint Presentation</vt:lpstr>
      <vt:lpstr>PowerPoint Presentation</vt:lpstr>
      <vt:lpstr>Animal Careers</vt:lpstr>
      <vt:lpstr>PowerPoint Presentation</vt:lpstr>
      <vt:lpstr>Decisions and Risks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Solving Problems and Managing Risk</dc:title>
  <dc:creator>W. David Shives</dc:creator>
  <cp:lastModifiedBy>Lisa Connor</cp:lastModifiedBy>
  <cp:revision>2</cp:revision>
  <dcterms:created xsi:type="dcterms:W3CDTF">2015-08-10T15:44:29Z</dcterms:created>
  <dcterms:modified xsi:type="dcterms:W3CDTF">2023-12-15T03:54:58Z</dcterms:modified>
</cp:coreProperties>
</file>